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2" r:id="rId5"/>
    <p:sldId id="263" r:id="rId6"/>
    <p:sldId id="285" r:id="rId7"/>
    <p:sldId id="258" r:id="rId8"/>
    <p:sldId id="281" r:id="rId9"/>
    <p:sldId id="266" r:id="rId10"/>
    <p:sldId id="282" r:id="rId11"/>
    <p:sldId id="284" r:id="rId12"/>
    <p:sldId id="268" r:id="rId13"/>
    <p:sldId id="269" r:id="rId14"/>
  </p:sldIdLst>
  <p:sldSz cx="12192000" cy="6858000"/>
  <p:notesSz cx="6858000" cy="9144000"/>
  <p:defaultTextStyle>
    <a:defPPr>
      <a:defRPr lang="es-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07E0"/>
    <a:srgbClr val="AF1979"/>
    <a:srgbClr val="6767EF"/>
    <a:srgbClr val="EF8333"/>
    <a:srgbClr val="CE1B86"/>
    <a:srgbClr val="EDEDED"/>
    <a:srgbClr val="F8D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43"/>
    <p:restoredTop sz="96327"/>
  </p:normalViewPr>
  <p:slideViewPr>
    <p:cSldViewPr snapToGrid="0">
      <p:cViewPr varScale="1">
        <p:scale>
          <a:sx n="188" d="100"/>
          <a:sy n="188" d="100"/>
        </p:scale>
        <p:origin x="200"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GB"/>
        </a:p>
      </c:txPr>
    </c:title>
    <c:autoTitleDeleted val="0"/>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B2-724F-A844-BC69A7ADA539}"/>
            </c:ext>
          </c:extLst>
        </c:ser>
        <c:ser>
          <c:idx val="1"/>
          <c:order val="1"/>
          <c:tx>
            <c:strRef>
              <c:f>Hoja1!$C$1</c:f>
              <c:strCache>
                <c:ptCount val="1"/>
                <c:pt idx="0">
                  <c:v>Serie 2</c:v>
                </c:pt>
              </c:strCache>
            </c:strRef>
          </c:tx>
          <c:spPr>
            <a:solidFill>
              <a:schemeClr val="accent2"/>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B2-724F-A844-BC69A7ADA539}"/>
            </c:ext>
          </c:extLst>
        </c:ser>
        <c:ser>
          <c:idx val="2"/>
          <c:order val="2"/>
          <c:tx>
            <c:strRef>
              <c:f>Hoja1!$D$1</c:f>
              <c:strCache>
                <c:ptCount val="1"/>
                <c:pt idx="0">
                  <c:v>Serie 3</c:v>
                </c:pt>
              </c:strCache>
            </c:strRef>
          </c:tx>
          <c:spPr>
            <a:solidFill>
              <a:schemeClr val="accent3"/>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B2-724F-A844-BC69A7ADA539}"/>
            </c:ext>
          </c:extLst>
        </c:ser>
        <c:dLbls>
          <c:showLegendKey val="0"/>
          <c:showVal val="0"/>
          <c:showCatName val="0"/>
          <c:showSerName val="0"/>
          <c:showPercent val="0"/>
          <c:showBubbleSize val="0"/>
        </c:dLbls>
        <c:gapWidth val="219"/>
        <c:overlap val="-27"/>
        <c:axId val="603561103"/>
        <c:axId val="690585711"/>
      </c:barChart>
      <c:catAx>
        <c:axId val="603561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B"/>
          </a:p>
        </c:txPr>
        <c:crossAx val="690585711"/>
        <c:crosses val="autoZero"/>
        <c:auto val="1"/>
        <c:lblAlgn val="ctr"/>
        <c:lblOffset val="100"/>
        <c:noMultiLvlLbl val="0"/>
      </c:catAx>
      <c:valAx>
        <c:axId val="6905857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B"/>
          </a:p>
        </c:txPr>
        <c:crossAx val="603561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B"/>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B"/>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GB"/>
        </a:p>
      </c:txPr>
    </c:title>
    <c:autoTitleDeleted val="0"/>
    <c:plotArea>
      <c:layout/>
      <c:pieChart>
        <c:varyColors val="1"/>
        <c:ser>
          <c:idx val="0"/>
          <c:order val="0"/>
          <c:tx>
            <c:strRef>
              <c:f>Hoja1!$B$1</c:f>
              <c:strCache>
                <c:ptCount val="1"/>
                <c:pt idx="0">
                  <c:v>Ventas</c:v>
                </c:pt>
              </c:strCache>
            </c:strRef>
          </c:tx>
          <c:spPr>
            <a:ln>
              <a:solidFill>
                <a:schemeClr val="bg2"/>
              </a:solidFill>
            </a:ln>
          </c:spPr>
          <c:dPt>
            <c:idx val="0"/>
            <c:bubble3D val="0"/>
            <c:spPr>
              <a:solidFill>
                <a:schemeClr val="accent2">
                  <a:lumMod val="75000"/>
                </a:schemeClr>
              </a:solidFill>
              <a:ln w="19050">
                <a:solidFill>
                  <a:schemeClr val="bg2"/>
                </a:solidFill>
              </a:ln>
              <a:effectLst/>
            </c:spPr>
            <c:extLst>
              <c:ext xmlns:c16="http://schemas.microsoft.com/office/drawing/2014/chart" uri="{C3380CC4-5D6E-409C-BE32-E72D297353CC}">
                <c16:uniqueId val="{00000004-A81B-1C4A-A6C9-AD80E87DC136}"/>
              </c:ext>
            </c:extLst>
          </c:dPt>
          <c:dPt>
            <c:idx val="1"/>
            <c:bubble3D val="0"/>
            <c:spPr>
              <a:solidFill>
                <a:srgbClr val="5107E0"/>
              </a:solidFill>
              <a:ln w="19050">
                <a:solidFill>
                  <a:schemeClr val="bg2"/>
                </a:solidFill>
              </a:ln>
              <a:effectLst/>
            </c:spPr>
            <c:extLst>
              <c:ext xmlns:c16="http://schemas.microsoft.com/office/drawing/2014/chart" uri="{C3380CC4-5D6E-409C-BE32-E72D297353CC}">
                <c16:uniqueId val="{00000003-A81B-1C4A-A6C9-AD80E87DC136}"/>
              </c:ext>
            </c:extLst>
          </c:dPt>
          <c:dPt>
            <c:idx val="2"/>
            <c:bubble3D val="0"/>
            <c:spPr>
              <a:solidFill>
                <a:srgbClr val="6767EF"/>
              </a:solidFill>
              <a:ln w="19050">
                <a:solidFill>
                  <a:schemeClr val="bg2"/>
                </a:solidFill>
              </a:ln>
              <a:effectLst/>
            </c:spPr>
            <c:extLst>
              <c:ext xmlns:c16="http://schemas.microsoft.com/office/drawing/2014/chart" uri="{C3380CC4-5D6E-409C-BE32-E72D297353CC}">
                <c16:uniqueId val="{00000002-A81B-1C4A-A6C9-AD80E87DC136}"/>
              </c:ext>
            </c:extLst>
          </c:dPt>
          <c:dPt>
            <c:idx val="3"/>
            <c:bubble3D val="0"/>
            <c:spPr>
              <a:solidFill>
                <a:schemeClr val="tx1">
                  <a:lumMod val="75000"/>
                </a:schemeClr>
              </a:solidFill>
              <a:ln w="19050">
                <a:solidFill>
                  <a:schemeClr val="bg2"/>
                </a:solidFill>
              </a:ln>
              <a:effectLst/>
            </c:spPr>
            <c:extLst>
              <c:ext xmlns:c16="http://schemas.microsoft.com/office/drawing/2014/chart" uri="{C3380CC4-5D6E-409C-BE32-E72D297353CC}">
                <c16:uniqueId val="{00000001-A81B-1C4A-A6C9-AD80E87DC136}"/>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81B-1C4A-A6C9-AD80E87DC13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B"/>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B"/>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Hoja1!$A$2:$A$77</cx:f>
        <cx:lvl ptCount="76" formatCode="Estándar">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title pos="t" align="ctr" overlay="0"/>
    <cx:plotArea>
      <cx:plotAreaRegion>
        <cx:series layoutId="clusteredColumn" uniqueId="{193DDB58-434C-0440-B629-33E4B771360A}">
          <cx:tx>
            <cx:txData>
              <cx:f>Hoja1!$A$1</cx:f>
              <cx:v>Serie1</cx:v>
            </cx:txData>
          </cx:tx>
          <cx:dataId val="0"/>
          <cx:layoutPr>
            <cx:binning intervalClosed="r"/>
          </cx:layoutPr>
        </cx:series>
      </cx:plotAreaRegion>
      <cx:axis id="0">
        <cx:catScaling gapWidth="0"/>
        <cx:tickLabels/>
      </cx:axis>
      <cx:axis id="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C7747-FD82-BBE8-7AD5-FB21E40A4702}"/>
              </a:ext>
            </a:extLst>
          </p:cNvPr>
          <p:cNvSpPr>
            <a:spLocks noGrp="1"/>
          </p:cNvSpPr>
          <p:nvPr>
            <p:ph type="ctrTitle" hasCustomPrompt="1"/>
          </p:nvPr>
        </p:nvSpPr>
        <p:spPr>
          <a:xfrm>
            <a:off x="581740" y="3964428"/>
            <a:ext cx="4574457" cy="475890"/>
          </a:xfrm>
        </p:spPr>
        <p:txBody>
          <a:bodyPr anchor="b">
            <a:noAutofit/>
          </a:bodyPr>
          <a:lstStyle>
            <a:lvl1pPr algn="l">
              <a:defRPr sz="2400" b="0" i="0">
                <a:solidFill>
                  <a:schemeClr val="bg2"/>
                </a:solidFill>
                <a:effectLst>
                  <a:outerShdw blurRad="38100" dist="38100" dir="2700000" algn="tl">
                    <a:srgbClr val="000000">
                      <a:alpha val="43137"/>
                    </a:srgbClr>
                  </a:outerShdw>
                </a:effectLst>
                <a:latin typeface="Montserrat" pitchFamily="2" charset="77"/>
              </a:defRPr>
            </a:lvl1pPr>
          </a:lstStyle>
          <a:p>
            <a:r>
              <a:rPr lang="es-MX" dirty="0"/>
              <a:t>Título corto - Subtítulos</a:t>
            </a:r>
            <a:endParaRPr lang="es-GB" dirty="0"/>
          </a:p>
        </p:txBody>
      </p:sp>
      <p:sp>
        <p:nvSpPr>
          <p:cNvPr id="3" name="Subtítulo 2">
            <a:extLst>
              <a:ext uri="{FF2B5EF4-FFF2-40B4-BE49-F238E27FC236}">
                <a16:creationId xmlns:a16="http://schemas.microsoft.com/office/drawing/2014/main" id="{3F3A90B9-CEDA-BDCB-05F9-11AA89060608}"/>
              </a:ext>
            </a:extLst>
          </p:cNvPr>
          <p:cNvSpPr>
            <a:spLocks noGrp="1"/>
          </p:cNvSpPr>
          <p:nvPr>
            <p:ph type="subTitle" idx="1" hasCustomPrompt="1"/>
          </p:nvPr>
        </p:nvSpPr>
        <p:spPr>
          <a:xfrm>
            <a:off x="581740" y="3429000"/>
            <a:ext cx="4574458" cy="475890"/>
          </a:xfrm>
        </p:spPr>
        <p:txBody>
          <a:bodyPr>
            <a:noAutofit/>
          </a:bodyPr>
          <a:lstStyle>
            <a:lvl1pPr marL="0" indent="0" algn="l">
              <a:buNone/>
              <a:defRPr sz="3600" b="1" i="0">
                <a:solidFill>
                  <a:schemeClr val="bg2"/>
                </a:solidFill>
                <a:effectLst>
                  <a:outerShdw blurRad="38100" dist="38100" dir="2700000" algn="tl">
                    <a:srgbClr val="000000">
                      <a:alpha val="43137"/>
                    </a:srgbClr>
                  </a:outerShdw>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Título grande</a:t>
            </a:r>
            <a:endParaRPr lang="es-GB" dirty="0"/>
          </a:p>
        </p:txBody>
      </p:sp>
    </p:spTree>
    <p:extLst>
      <p:ext uri="{BB962C8B-B14F-4D97-AF65-F5344CB8AC3E}">
        <p14:creationId xmlns:p14="http://schemas.microsoft.com/office/powerpoint/2010/main" val="173749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ulo y gráfi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A28AC-9147-0437-E53B-B8A1D03991A6}"/>
              </a:ext>
            </a:extLst>
          </p:cNvPr>
          <p:cNvSpPr>
            <a:spLocks noGrp="1"/>
          </p:cNvSpPr>
          <p:nvPr>
            <p:ph type="title" hasCustomPrompt="1"/>
          </p:nvPr>
        </p:nvSpPr>
        <p:spPr>
          <a:xfrm>
            <a:off x="304800" y="379522"/>
            <a:ext cx="9694606" cy="1325563"/>
          </a:xfrm>
        </p:spPr>
        <p:txBody>
          <a:bodyPr>
            <a:normAutofit/>
          </a:bodyPr>
          <a:lstStyle>
            <a:lvl1pPr>
              <a:defRPr sz="3600" b="1" i="0">
                <a:solidFill>
                  <a:srgbClr val="002060"/>
                </a:solidFill>
                <a:latin typeface="Montserrat ExtraBold" pitchFamily="2" charset="77"/>
              </a:defRPr>
            </a:lvl1pPr>
          </a:lstStyle>
          <a:p>
            <a:r>
              <a:rPr lang="es-MX" dirty="0"/>
              <a:t>Títulos</a:t>
            </a:r>
            <a:endParaRPr lang="es-GB" dirty="0"/>
          </a:p>
        </p:txBody>
      </p:sp>
      <p:sp>
        <p:nvSpPr>
          <p:cNvPr id="4" name="Marcador de gráfico 3">
            <a:extLst>
              <a:ext uri="{FF2B5EF4-FFF2-40B4-BE49-F238E27FC236}">
                <a16:creationId xmlns:a16="http://schemas.microsoft.com/office/drawing/2014/main" id="{4095296D-1E0D-A7F9-981E-ABACED8655AB}"/>
              </a:ext>
            </a:extLst>
          </p:cNvPr>
          <p:cNvSpPr>
            <a:spLocks noGrp="1"/>
          </p:cNvSpPr>
          <p:nvPr>
            <p:ph type="chart" sz="quarter" idx="10"/>
          </p:nvPr>
        </p:nvSpPr>
        <p:spPr>
          <a:xfrm>
            <a:off x="5675313" y="2046288"/>
            <a:ext cx="4324350" cy="4289425"/>
          </a:xfrm>
        </p:spPr>
        <p:txBody>
          <a:bodyPr/>
          <a:lstStyle/>
          <a:p>
            <a:endParaRPr lang="es-GB" dirty="0"/>
          </a:p>
        </p:txBody>
      </p:sp>
      <p:sp>
        <p:nvSpPr>
          <p:cNvPr id="6" name="Marcador de contenido 2">
            <a:extLst>
              <a:ext uri="{FF2B5EF4-FFF2-40B4-BE49-F238E27FC236}">
                <a16:creationId xmlns:a16="http://schemas.microsoft.com/office/drawing/2014/main" id="{0F752B54-E9CD-C6B1-B266-BDDA4D7B35C5}"/>
              </a:ext>
            </a:extLst>
          </p:cNvPr>
          <p:cNvSpPr>
            <a:spLocks noGrp="1"/>
          </p:cNvSpPr>
          <p:nvPr>
            <p:ph idx="1" hasCustomPrompt="1"/>
          </p:nvPr>
        </p:nvSpPr>
        <p:spPr>
          <a:xfrm>
            <a:off x="355600" y="2996974"/>
            <a:ext cx="4034971" cy="2757940"/>
          </a:xfrm>
        </p:spPr>
        <p:txBody>
          <a:bodyPr>
            <a:normAutofit/>
          </a:bodyPr>
          <a:lstStyle>
            <a:lvl1pPr marL="0" indent="0" algn="l">
              <a:buNone/>
              <a:defRPr sz="1600">
                <a:solidFill>
                  <a:schemeClr val="tx1">
                    <a:lumMod val="75000"/>
                  </a:schemeClr>
                </a:solidFill>
                <a:latin typeface="Montserrat" pitchFamily="2" charset="77"/>
              </a:defRPr>
            </a:lvl1pPr>
            <a:lvl2pPr marL="457200" indent="0" algn="l">
              <a:buNone/>
              <a:defRPr sz="1800"/>
            </a:lvl2pPr>
            <a:lvl3pPr marL="914400" indent="0" algn="l">
              <a:buNone/>
              <a:defRPr sz="1800"/>
            </a:lvl3pPr>
            <a:lvl4pPr marL="1371600" indent="0" algn="l">
              <a:buNone/>
              <a:defRPr sz="1800"/>
            </a:lvl4pPr>
            <a:lvl5pPr marL="1828800" indent="0" algn="l">
              <a:buNone/>
              <a:defRPr sz="1800"/>
            </a:lvl5pPr>
          </a:lstStyle>
          <a:p>
            <a:pPr lvl="0"/>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Tree>
    <p:extLst>
      <p:ext uri="{BB962C8B-B14F-4D97-AF65-F5344CB8AC3E}">
        <p14:creationId xmlns:p14="http://schemas.microsoft.com/office/powerpoint/2010/main" val="428426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A28AC-9147-0437-E53B-B8A1D03991A6}"/>
              </a:ext>
            </a:extLst>
          </p:cNvPr>
          <p:cNvSpPr>
            <a:spLocks noGrp="1"/>
          </p:cNvSpPr>
          <p:nvPr>
            <p:ph type="title" hasCustomPrompt="1"/>
          </p:nvPr>
        </p:nvSpPr>
        <p:spPr>
          <a:xfrm>
            <a:off x="304800" y="481848"/>
            <a:ext cx="9694606" cy="1325563"/>
          </a:xfrm>
        </p:spPr>
        <p:txBody>
          <a:bodyPr>
            <a:normAutofit/>
          </a:bodyPr>
          <a:lstStyle>
            <a:lvl1pPr>
              <a:defRPr sz="3600" b="1" i="0">
                <a:solidFill>
                  <a:srgbClr val="002060"/>
                </a:solidFill>
                <a:latin typeface="Montserrat ExtraBold" pitchFamily="2" charset="77"/>
              </a:defRPr>
            </a:lvl1pPr>
          </a:lstStyle>
          <a:p>
            <a:r>
              <a:rPr lang="es-MX" dirty="0"/>
              <a:t>Títulos</a:t>
            </a:r>
            <a:endParaRPr lang="es-GB" dirty="0"/>
          </a:p>
        </p:txBody>
      </p:sp>
      <p:sp>
        <p:nvSpPr>
          <p:cNvPr id="3" name="Marcador de contenido 2">
            <a:extLst>
              <a:ext uri="{FF2B5EF4-FFF2-40B4-BE49-F238E27FC236}">
                <a16:creationId xmlns:a16="http://schemas.microsoft.com/office/drawing/2014/main" id="{70A7A297-D386-DB64-331E-EBF0CB24D944}"/>
              </a:ext>
            </a:extLst>
          </p:cNvPr>
          <p:cNvSpPr>
            <a:spLocks noGrp="1"/>
          </p:cNvSpPr>
          <p:nvPr>
            <p:ph idx="1" hasCustomPrompt="1"/>
          </p:nvPr>
        </p:nvSpPr>
        <p:spPr>
          <a:xfrm>
            <a:off x="304800" y="2034467"/>
            <a:ext cx="11391900" cy="2295145"/>
          </a:xfrm>
        </p:spPr>
        <p:txBody>
          <a:bodyPr>
            <a:normAutofit/>
          </a:bodyPr>
          <a:lstStyle>
            <a:lvl1pPr marL="0" indent="0" algn="l">
              <a:buNone/>
              <a:defRPr sz="1600">
                <a:solidFill>
                  <a:schemeClr val="tx1">
                    <a:lumMod val="75000"/>
                  </a:schemeClr>
                </a:solidFill>
                <a:latin typeface="Montserrat" pitchFamily="2" charset="77"/>
              </a:defRPr>
            </a:lvl1pPr>
            <a:lvl2pPr marL="457200" indent="0" algn="l">
              <a:buNone/>
              <a:defRPr sz="1800"/>
            </a:lvl2pPr>
            <a:lvl3pPr marL="914400" indent="0" algn="l">
              <a:buNone/>
              <a:defRPr sz="1800"/>
            </a:lvl3pPr>
            <a:lvl4pPr marL="1371600" indent="0" algn="l">
              <a:buNone/>
              <a:defRPr sz="1800"/>
            </a:lvl4pPr>
            <a:lvl5pPr marL="1828800" indent="0" algn="l">
              <a:buNone/>
              <a:defRPr sz="1800"/>
            </a:lvl5pPr>
          </a:lstStyle>
          <a:p>
            <a:pPr lvl="0"/>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a:p>
            <a:pPr lvl="0"/>
            <a:endParaRPr lang="es-MX"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Tree>
    <p:extLst>
      <p:ext uri="{BB962C8B-B14F-4D97-AF65-F5344CB8AC3E}">
        <p14:creationId xmlns:p14="http://schemas.microsoft.com/office/powerpoint/2010/main" val="2293133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ñet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A28AC-9147-0437-E53B-B8A1D03991A6}"/>
              </a:ext>
            </a:extLst>
          </p:cNvPr>
          <p:cNvSpPr>
            <a:spLocks noGrp="1"/>
          </p:cNvSpPr>
          <p:nvPr>
            <p:ph type="title" hasCustomPrompt="1"/>
          </p:nvPr>
        </p:nvSpPr>
        <p:spPr>
          <a:xfrm>
            <a:off x="304800" y="552269"/>
            <a:ext cx="9694606" cy="1325563"/>
          </a:xfrm>
        </p:spPr>
        <p:txBody>
          <a:bodyPr>
            <a:normAutofit/>
          </a:bodyPr>
          <a:lstStyle>
            <a:lvl1pPr>
              <a:defRPr sz="3600" b="1" i="0">
                <a:solidFill>
                  <a:srgbClr val="002060"/>
                </a:solidFill>
                <a:latin typeface="Montserrat ExtraBold" pitchFamily="2" charset="77"/>
              </a:defRPr>
            </a:lvl1pPr>
          </a:lstStyle>
          <a:p>
            <a:r>
              <a:rPr lang="es-MX" dirty="0"/>
              <a:t>Títulos</a:t>
            </a:r>
            <a:endParaRPr lang="es-GB" dirty="0"/>
          </a:p>
        </p:txBody>
      </p:sp>
      <p:sp>
        <p:nvSpPr>
          <p:cNvPr id="4" name="Marcador de contenido 2">
            <a:extLst>
              <a:ext uri="{FF2B5EF4-FFF2-40B4-BE49-F238E27FC236}">
                <a16:creationId xmlns:a16="http://schemas.microsoft.com/office/drawing/2014/main" id="{C532717F-993A-9601-DF65-897649B0244C}"/>
              </a:ext>
            </a:extLst>
          </p:cNvPr>
          <p:cNvSpPr>
            <a:spLocks noGrp="1"/>
          </p:cNvSpPr>
          <p:nvPr>
            <p:ph idx="1"/>
          </p:nvPr>
        </p:nvSpPr>
        <p:spPr>
          <a:xfrm>
            <a:off x="304800" y="2634343"/>
            <a:ext cx="4949371" cy="3534228"/>
          </a:xfrm>
        </p:spPr>
        <p:txBody>
          <a:bodyPr>
            <a:noAutofit/>
          </a:bodyPr>
          <a:lstStyle>
            <a:lvl1pPr marL="0" indent="0">
              <a:buClr>
                <a:srgbClr val="002060"/>
              </a:buClr>
              <a:buFont typeface="Arial" panose="020B0604020202020204" pitchFamily="34" charset="0"/>
              <a:buChar char="•"/>
              <a:defRPr sz="1600"/>
            </a:lvl1pPr>
          </a:lstStyle>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marL="285750" indent="-285750">
              <a:buClr>
                <a:srgbClr val="F8D21E"/>
              </a:buClr>
              <a:buFont typeface="Courier New" panose="02070309020205020404" pitchFamily="49" charset="0"/>
              <a:buChar char="o"/>
            </a:pPr>
            <a:r>
              <a:rPr lang="es-MX" dirty="0"/>
              <a:t>Lorem ipsum.</a:t>
            </a:r>
          </a:p>
          <a:p>
            <a:pPr>
              <a:buClr>
                <a:srgbClr val="F8D21E"/>
              </a:buClr>
            </a:pPr>
            <a:endParaRPr lang="es-GB" dirty="0"/>
          </a:p>
        </p:txBody>
      </p:sp>
    </p:spTree>
    <p:extLst>
      <p:ext uri="{BB962C8B-B14F-4D97-AF65-F5344CB8AC3E}">
        <p14:creationId xmlns:p14="http://schemas.microsoft.com/office/powerpoint/2010/main" val="132453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texto y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A28AC-9147-0437-E53B-B8A1D03991A6}"/>
              </a:ext>
            </a:extLst>
          </p:cNvPr>
          <p:cNvSpPr>
            <a:spLocks noGrp="1"/>
          </p:cNvSpPr>
          <p:nvPr>
            <p:ph type="title" hasCustomPrompt="1"/>
          </p:nvPr>
        </p:nvSpPr>
        <p:spPr>
          <a:xfrm>
            <a:off x="304800" y="379522"/>
            <a:ext cx="9694606" cy="1325563"/>
          </a:xfrm>
        </p:spPr>
        <p:txBody>
          <a:bodyPr>
            <a:normAutofit/>
          </a:bodyPr>
          <a:lstStyle>
            <a:lvl1pPr>
              <a:defRPr sz="3600" b="1" i="0">
                <a:solidFill>
                  <a:schemeClr val="accent1"/>
                </a:solidFill>
                <a:latin typeface="Montserrat ExtraBold" pitchFamily="2" charset="77"/>
              </a:defRPr>
            </a:lvl1pPr>
          </a:lstStyle>
          <a:p>
            <a:r>
              <a:rPr lang="es-MX" dirty="0"/>
              <a:t>Títulos</a:t>
            </a:r>
            <a:endParaRPr lang="es-GB" dirty="0"/>
          </a:p>
        </p:txBody>
      </p:sp>
      <p:sp>
        <p:nvSpPr>
          <p:cNvPr id="3" name="Marcador de contenido 2">
            <a:extLst>
              <a:ext uri="{FF2B5EF4-FFF2-40B4-BE49-F238E27FC236}">
                <a16:creationId xmlns:a16="http://schemas.microsoft.com/office/drawing/2014/main" id="{70A7A297-D386-DB64-331E-EBF0CB24D944}"/>
              </a:ext>
            </a:extLst>
          </p:cNvPr>
          <p:cNvSpPr>
            <a:spLocks noGrp="1"/>
          </p:cNvSpPr>
          <p:nvPr>
            <p:ph idx="1" hasCustomPrompt="1"/>
          </p:nvPr>
        </p:nvSpPr>
        <p:spPr>
          <a:xfrm>
            <a:off x="304800" y="2100943"/>
            <a:ext cx="4840514" cy="4619171"/>
          </a:xfrm>
        </p:spPr>
        <p:txBody>
          <a:bodyPr>
            <a:normAutofit/>
          </a:bodyPr>
          <a:lstStyle>
            <a:lvl1pPr marL="0" indent="0" algn="l">
              <a:buNone/>
              <a:defRPr sz="1600">
                <a:solidFill>
                  <a:schemeClr val="tx1">
                    <a:lumMod val="75000"/>
                  </a:schemeClr>
                </a:solidFill>
                <a:latin typeface="Montserrat" pitchFamily="2" charset="77"/>
              </a:defRPr>
            </a:lvl1pPr>
            <a:lvl2pPr marL="457200" indent="0" algn="l">
              <a:buNone/>
              <a:defRPr sz="1800"/>
            </a:lvl2pPr>
            <a:lvl3pPr marL="914400" indent="0" algn="l">
              <a:buNone/>
              <a:defRPr sz="1800"/>
            </a:lvl3pPr>
            <a:lvl4pPr marL="1371600" indent="0" algn="l">
              <a:buNone/>
              <a:defRPr sz="1800"/>
            </a:lvl4pPr>
            <a:lvl5pPr marL="1828800" indent="0" algn="l">
              <a:buNone/>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MX"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id="8" name="Marcador de posición de imagen 7">
            <a:extLst>
              <a:ext uri="{FF2B5EF4-FFF2-40B4-BE49-F238E27FC236}">
                <a16:creationId xmlns:a16="http://schemas.microsoft.com/office/drawing/2014/main" id="{A38292F1-CA3D-B960-DA90-4D94D28BEE58}"/>
              </a:ext>
            </a:extLst>
          </p:cNvPr>
          <p:cNvSpPr>
            <a:spLocks noGrp="1"/>
          </p:cNvSpPr>
          <p:nvPr>
            <p:ph type="pic" sz="quarter" idx="10"/>
          </p:nvPr>
        </p:nvSpPr>
        <p:spPr>
          <a:xfrm>
            <a:off x="6173757" y="2131676"/>
            <a:ext cx="3391157" cy="4346802"/>
          </a:xfrm>
          <a:ln>
            <a:solidFill>
              <a:schemeClr val="accent6"/>
            </a:solidFill>
          </a:ln>
          <a:effectLst>
            <a:outerShdw blurRad="60349" dist="42631" dir="3065527" sx="98993" sy="98993" algn="ctr" rotWithShape="0">
              <a:srgbClr val="000000">
                <a:alpha val="28808"/>
              </a:srgbClr>
            </a:outerShdw>
          </a:effectLst>
        </p:spPr>
        <p:txBody>
          <a:bodyPr/>
          <a:lstStyle/>
          <a:p>
            <a:endParaRPr lang="es-GB" dirty="0"/>
          </a:p>
        </p:txBody>
      </p:sp>
    </p:spTree>
    <p:extLst>
      <p:ext uri="{BB962C8B-B14F-4D97-AF65-F5344CB8AC3E}">
        <p14:creationId xmlns:p14="http://schemas.microsoft.com/office/powerpoint/2010/main" val="35481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texto horix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31C98DC7-1BAF-62D9-9F52-25A882493DAF}"/>
              </a:ext>
            </a:extLst>
          </p:cNvPr>
          <p:cNvSpPr>
            <a:spLocks noGrp="1"/>
          </p:cNvSpPr>
          <p:nvPr>
            <p:ph type="title" hasCustomPrompt="1"/>
          </p:nvPr>
        </p:nvSpPr>
        <p:spPr>
          <a:xfrm>
            <a:off x="192220" y="833199"/>
            <a:ext cx="11405419" cy="1325563"/>
          </a:xfrm>
        </p:spPr>
        <p:txBody>
          <a:bodyPr>
            <a:normAutofit/>
          </a:bodyPr>
          <a:lstStyle>
            <a:lvl1pPr>
              <a:defRPr sz="3600" b="1" i="0">
                <a:solidFill>
                  <a:srgbClr val="002060"/>
                </a:solidFill>
                <a:latin typeface="Montserrat ExtraBold" pitchFamily="2" charset="77"/>
              </a:defRPr>
            </a:lvl1pPr>
          </a:lstStyle>
          <a:p>
            <a:r>
              <a:rPr lang="es-MX" dirty="0"/>
              <a:t>Título de la página</a:t>
            </a:r>
            <a:endParaRPr lang="es-GB" dirty="0"/>
          </a:p>
        </p:txBody>
      </p:sp>
      <p:sp>
        <p:nvSpPr>
          <p:cNvPr id="4" name="Marcador de contenido 2">
            <a:extLst>
              <a:ext uri="{FF2B5EF4-FFF2-40B4-BE49-F238E27FC236}">
                <a16:creationId xmlns:a16="http://schemas.microsoft.com/office/drawing/2014/main" id="{BD9F74E8-9099-59F6-C660-959BDB599580}"/>
              </a:ext>
            </a:extLst>
          </p:cNvPr>
          <p:cNvSpPr>
            <a:spLocks noGrp="1"/>
          </p:cNvSpPr>
          <p:nvPr>
            <p:ph idx="1" hasCustomPrompt="1"/>
          </p:nvPr>
        </p:nvSpPr>
        <p:spPr>
          <a:xfrm>
            <a:off x="253180" y="3362540"/>
            <a:ext cx="11405419" cy="2718946"/>
          </a:xfrm>
        </p:spPr>
        <p:txBody>
          <a:bodyPr>
            <a:normAutofit/>
          </a:bodyPr>
          <a:lstStyle>
            <a:lvl1pPr marL="0" indent="0" algn="l">
              <a:buNone/>
              <a:defRPr sz="1600">
                <a:solidFill>
                  <a:schemeClr val="tx1">
                    <a:lumMod val="75000"/>
                  </a:schemeClr>
                </a:solidFill>
                <a:latin typeface="Montserrat" pitchFamily="2" charset="77"/>
              </a:defRPr>
            </a:lvl1pPr>
            <a:lvl2pPr marL="457200" indent="0" algn="l">
              <a:buNone/>
              <a:defRPr sz="1800"/>
            </a:lvl2pPr>
            <a:lvl3pPr marL="914400" indent="0" algn="l">
              <a:buNone/>
              <a:defRPr sz="1800"/>
            </a:lvl3pPr>
            <a:lvl4pPr marL="1371600" indent="0" algn="l">
              <a:buNone/>
              <a:defRPr sz="1800"/>
            </a:lvl4pPr>
            <a:lvl5pPr marL="1828800" indent="0" algn="l">
              <a:buNone/>
              <a:defRPr sz="1800"/>
            </a:lvl5pPr>
          </a:lstStyle>
          <a:p>
            <a:pPr lvl="0"/>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a:p>
            <a:pPr lvl="0"/>
            <a:endParaRPr lang="es-MX"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Tree>
    <p:extLst>
      <p:ext uri="{BB962C8B-B14F-4D97-AF65-F5344CB8AC3E}">
        <p14:creationId xmlns:p14="http://schemas.microsoft.com/office/powerpoint/2010/main" val="3864002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foto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31C98DC7-1BAF-62D9-9F52-25A882493DAF}"/>
              </a:ext>
            </a:extLst>
          </p:cNvPr>
          <p:cNvSpPr>
            <a:spLocks noGrp="1"/>
          </p:cNvSpPr>
          <p:nvPr>
            <p:ph type="title" hasCustomPrompt="1"/>
          </p:nvPr>
        </p:nvSpPr>
        <p:spPr>
          <a:xfrm>
            <a:off x="253180" y="872807"/>
            <a:ext cx="11405419" cy="1325563"/>
          </a:xfrm>
        </p:spPr>
        <p:txBody>
          <a:bodyPr>
            <a:normAutofit/>
          </a:bodyPr>
          <a:lstStyle>
            <a:lvl1pPr>
              <a:defRPr sz="3600" b="1" i="0">
                <a:solidFill>
                  <a:srgbClr val="002060"/>
                </a:solidFill>
                <a:latin typeface="Montserrat ExtraBold" pitchFamily="2" charset="77"/>
              </a:defRPr>
            </a:lvl1pPr>
          </a:lstStyle>
          <a:p>
            <a:r>
              <a:rPr lang="es-MX" dirty="0"/>
              <a:t>Título de la página</a:t>
            </a:r>
            <a:endParaRPr lang="es-GB" dirty="0"/>
          </a:p>
        </p:txBody>
      </p:sp>
      <p:sp>
        <p:nvSpPr>
          <p:cNvPr id="4" name="Marcador de contenido 2">
            <a:extLst>
              <a:ext uri="{FF2B5EF4-FFF2-40B4-BE49-F238E27FC236}">
                <a16:creationId xmlns:a16="http://schemas.microsoft.com/office/drawing/2014/main" id="{BD9F74E8-9099-59F6-C660-959BDB599580}"/>
              </a:ext>
            </a:extLst>
          </p:cNvPr>
          <p:cNvSpPr>
            <a:spLocks noGrp="1"/>
          </p:cNvSpPr>
          <p:nvPr>
            <p:ph idx="1" hasCustomPrompt="1"/>
          </p:nvPr>
        </p:nvSpPr>
        <p:spPr>
          <a:xfrm>
            <a:off x="253180" y="2391534"/>
            <a:ext cx="11517906" cy="919175"/>
          </a:xfrm>
        </p:spPr>
        <p:txBody>
          <a:bodyPr>
            <a:normAutofit/>
          </a:bodyPr>
          <a:lstStyle>
            <a:lvl1pPr marL="0" indent="0" algn="l">
              <a:buNone/>
              <a:defRPr sz="1600">
                <a:solidFill>
                  <a:schemeClr val="tx1">
                    <a:lumMod val="75000"/>
                  </a:schemeClr>
                </a:solidFill>
                <a:latin typeface="Montserrat" pitchFamily="2" charset="77"/>
              </a:defRPr>
            </a:lvl1pPr>
            <a:lvl2pPr marL="457200" indent="0" algn="l">
              <a:buNone/>
              <a:defRPr sz="1800"/>
            </a:lvl2pPr>
            <a:lvl3pPr marL="914400" indent="0" algn="l">
              <a:buNone/>
              <a:defRPr sz="1800"/>
            </a:lvl3pPr>
            <a:lvl4pPr marL="1371600" indent="0" algn="l">
              <a:buNone/>
              <a:defRPr sz="1800"/>
            </a:lvl4pPr>
            <a:lvl5pPr marL="1828800" indent="0" algn="l">
              <a:buNone/>
              <a:defRPr sz="1800"/>
            </a:lvl5pPr>
          </a:lstStyle>
          <a:p>
            <a:pPr lvl="0"/>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id="12" name="Marcador de posición de imagen 7">
            <a:extLst>
              <a:ext uri="{FF2B5EF4-FFF2-40B4-BE49-F238E27FC236}">
                <a16:creationId xmlns:a16="http://schemas.microsoft.com/office/drawing/2014/main" id="{CF586B01-591C-E76F-A2A2-BDC642C3F62C}"/>
              </a:ext>
            </a:extLst>
          </p:cNvPr>
          <p:cNvSpPr>
            <a:spLocks noGrp="1"/>
          </p:cNvSpPr>
          <p:nvPr>
            <p:ph type="pic" sz="quarter" idx="10"/>
          </p:nvPr>
        </p:nvSpPr>
        <p:spPr>
          <a:xfrm>
            <a:off x="1857828" y="4586513"/>
            <a:ext cx="8476343" cy="1579907"/>
          </a:xfrm>
          <a:ln>
            <a:solidFill>
              <a:schemeClr val="accent6"/>
            </a:solidFill>
          </a:ln>
          <a:effectLst>
            <a:outerShdw blurRad="60349" dist="42631" dir="3065527" sx="98993" sy="98993" algn="ctr" rotWithShape="0">
              <a:srgbClr val="000000">
                <a:alpha val="28808"/>
              </a:srgbClr>
            </a:outerShdw>
          </a:effectLst>
        </p:spPr>
        <p:txBody>
          <a:bodyPr/>
          <a:lstStyle/>
          <a:p>
            <a:endParaRPr lang="es-GB" dirty="0"/>
          </a:p>
        </p:txBody>
      </p:sp>
    </p:spTree>
    <p:extLst>
      <p:ext uri="{BB962C8B-B14F-4D97-AF65-F5344CB8AC3E}">
        <p14:creationId xmlns:p14="http://schemas.microsoft.com/office/powerpoint/2010/main" val="1660689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ina espec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08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agina_espec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5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tab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A28AC-9147-0437-E53B-B8A1D03991A6}"/>
              </a:ext>
            </a:extLst>
          </p:cNvPr>
          <p:cNvSpPr>
            <a:spLocks noGrp="1"/>
          </p:cNvSpPr>
          <p:nvPr>
            <p:ph type="title" hasCustomPrompt="1"/>
          </p:nvPr>
        </p:nvSpPr>
        <p:spPr>
          <a:xfrm>
            <a:off x="304800" y="379522"/>
            <a:ext cx="9694606" cy="1325563"/>
          </a:xfrm>
        </p:spPr>
        <p:txBody>
          <a:bodyPr>
            <a:normAutofit/>
          </a:bodyPr>
          <a:lstStyle>
            <a:lvl1pPr>
              <a:defRPr sz="3600" b="1" i="0">
                <a:solidFill>
                  <a:srgbClr val="002060"/>
                </a:solidFill>
                <a:latin typeface="Montserrat ExtraBold" pitchFamily="2" charset="77"/>
              </a:defRPr>
            </a:lvl1pPr>
          </a:lstStyle>
          <a:p>
            <a:r>
              <a:rPr lang="es-MX" dirty="0"/>
              <a:t>Títulos</a:t>
            </a:r>
            <a:endParaRPr lang="es-GB" dirty="0"/>
          </a:p>
        </p:txBody>
      </p:sp>
      <p:sp>
        <p:nvSpPr>
          <p:cNvPr id="5" name="Marcador de tabla 4">
            <a:extLst>
              <a:ext uri="{FF2B5EF4-FFF2-40B4-BE49-F238E27FC236}">
                <a16:creationId xmlns:a16="http://schemas.microsoft.com/office/drawing/2014/main" id="{04B40CCE-4A12-1AF4-4ED3-95ADE11A1746}"/>
              </a:ext>
            </a:extLst>
          </p:cNvPr>
          <p:cNvSpPr>
            <a:spLocks noGrp="1"/>
          </p:cNvSpPr>
          <p:nvPr>
            <p:ph type="tbl" sz="quarter" idx="10"/>
          </p:nvPr>
        </p:nvSpPr>
        <p:spPr>
          <a:xfrm>
            <a:off x="304800" y="2074863"/>
            <a:ext cx="9694863" cy="4413250"/>
          </a:xfrm>
          <a:solidFill>
            <a:schemeClr val="accent3">
              <a:lumMod val="40000"/>
              <a:lumOff val="60000"/>
            </a:schemeClr>
          </a:solidFill>
          <a:ln>
            <a:solidFill>
              <a:schemeClr val="tx1">
                <a:lumMod val="75000"/>
              </a:schemeClr>
            </a:solidFill>
          </a:ln>
        </p:spPr>
        <p:txBody>
          <a:bodyPr/>
          <a:lstStyle/>
          <a:p>
            <a:endParaRPr lang="es-GB" dirty="0"/>
          </a:p>
        </p:txBody>
      </p:sp>
    </p:spTree>
    <p:extLst>
      <p:ext uri="{BB962C8B-B14F-4D97-AF65-F5344CB8AC3E}">
        <p14:creationId xmlns:p14="http://schemas.microsoft.com/office/powerpoint/2010/main" val="3920146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D9D21FB-D996-6333-89E4-8EE082D35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GB" dirty="0"/>
          </a:p>
        </p:txBody>
      </p:sp>
      <p:sp>
        <p:nvSpPr>
          <p:cNvPr id="3" name="Marcador de texto 2">
            <a:extLst>
              <a:ext uri="{FF2B5EF4-FFF2-40B4-BE49-F238E27FC236}">
                <a16:creationId xmlns:a16="http://schemas.microsoft.com/office/drawing/2014/main" id="{50540AE9-BA11-682D-DC92-DD4250F41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GB" dirty="0"/>
          </a:p>
        </p:txBody>
      </p:sp>
    </p:spTree>
    <p:extLst>
      <p:ext uri="{BB962C8B-B14F-4D97-AF65-F5344CB8AC3E}">
        <p14:creationId xmlns:p14="http://schemas.microsoft.com/office/powerpoint/2010/main" val="881020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7" r:id="rId3"/>
    <p:sldLayoutId id="2147483665" r:id="rId4"/>
    <p:sldLayoutId id="2147483663" r:id="rId5"/>
    <p:sldLayoutId id="2147483666" r:id="rId6"/>
    <p:sldLayoutId id="2147483664" r:id="rId7"/>
    <p:sldLayoutId id="2147483670" r:id="rId8"/>
    <p:sldLayoutId id="2147483668" r:id="rId9"/>
    <p:sldLayoutId id="2147483669" r:id="rId10"/>
  </p:sldLayoutIdLst>
  <p:txStyles>
    <p:titleStyle>
      <a:lvl1pPr algn="l" defTabSz="914400" rtl="0" eaLnBrk="1" latinLnBrk="0" hangingPunct="1">
        <a:lnSpc>
          <a:spcPct val="90000"/>
        </a:lnSpc>
        <a:spcBef>
          <a:spcPct val="0"/>
        </a:spcBef>
        <a:buNone/>
        <a:defRPr sz="4000" b="1" i="0" kern="1200">
          <a:solidFill>
            <a:srgbClr val="002060"/>
          </a:solidFill>
          <a:latin typeface="Montserrat ExtraBold" pitchFamily="2" charset="77"/>
          <a:ea typeface="+mj-ea"/>
          <a:cs typeface="+mj-cs"/>
        </a:defRPr>
      </a:lvl1pPr>
    </p:titleStyle>
    <p:bodyStyle>
      <a:lvl1pPr marL="0" indent="0" algn="l" defTabSz="914400" rtl="0" eaLnBrk="1" latinLnBrk="0" hangingPunct="1">
        <a:lnSpc>
          <a:spcPct val="90000"/>
        </a:lnSpc>
        <a:spcBef>
          <a:spcPts val="1000"/>
        </a:spcBef>
        <a:buClr>
          <a:srgbClr val="F8D21E"/>
        </a:buClr>
        <a:buFontTx/>
        <a:buNone/>
        <a:defRPr sz="2400" b="0" i="0" kern="1200">
          <a:solidFill>
            <a:schemeClr val="tx1"/>
          </a:solidFill>
          <a:latin typeface="Montserrat" pitchFamily="2" charset="77"/>
          <a:ea typeface="+mn-ea"/>
          <a:cs typeface="+mn-cs"/>
        </a:defRPr>
      </a:lvl1pPr>
      <a:lvl2pPr marL="457200" indent="0" algn="l" defTabSz="914400" rtl="0" eaLnBrk="1" latinLnBrk="0" hangingPunct="1">
        <a:lnSpc>
          <a:spcPct val="90000"/>
        </a:lnSpc>
        <a:spcBef>
          <a:spcPts val="500"/>
        </a:spcBef>
        <a:buClr>
          <a:srgbClr val="F8D21E"/>
        </a:buClr>
        <a:buFontTx/>
        <a:buNone/>
        <a:defRPr sz="2000" b="0" i="0"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Clr>
          <a:srgbClr val="F8D21E"/>
        </a:buClr>
        <a:buFontTx/>
        <a:buNone/>
        <a:defRPr sz="1800" b="0" i="0"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Clr>
          <a:srgbClr val="F8D21E"/>
        </a:buClr>
        <a:buFontTx/>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Clr>
          <a:srgbClr val="F8D21E"/>
        </a:buClr>
        <a:buFontTx/>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microsoft.com/office/2014/relationships/chartEx" Target="../charts/chartEx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chart" Target="../charts/chart2.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17" Type="http://schemas.openxmlformats.org/officeDocument/2006/relationships/image" Target="../media/image139.svg"/><Relationship Id="rId21" Type="http://schemas.openxmlformats.org/officeDocument/2006/relationships/image" Target="../media/image42.svg"/><Relationship Id="rId42" Type="http://schemas.openxmlformats.org/officeDocument/2006/relationships/image" Target="../media/image63.png"/><Relationship Id="rId63" Type="http://schemas.openxmlformats.org/officeDocument/2006/relationships/image" Target="../media/image85.svg"/><Relationship Id="rId84" Type="http://schemas.openxmlformats.org/officeDocument/2006/relationships/image" Target="../media/image106.png"/><Relationship Id="rId138" Type="http://schemas.openxmlformats.org/officeDocument/2006/relationships/image" Target="../media/image160.png"/><Relationship Id="rId16" Type="http://schemas.openxmlformats.org/officeDocument/2006/relationships/image" Target="../media/image37.png"/><Relationship Id="rId107" Type="http://schemas.openxmlformats.org/officeDocument/2006/relationships/image" Target="../media/image129.svg"/><Relationship Id="rId11" Type="http://schemas.openxmlformats.org/officeDocument/2006/relationships/image" Target="../media/image32.svg"/><Relationship Id="rId32" Type="http://schemas.openxmlformats.org/officeDocument/2006/relationships/image" Target="../media/image53.png"/><Relationship Id="rId37" Type="http://schemas.openxmlformats.org/officeDocument/2006/relationships/image" Target="../media/image58.svg"/><Relationship Id="rId53" Type="http://schemas.openxmlformats.org/officeDocument/2006/relationships/image" Target="../media/image74.svg"/><Relationship Id="rId58" Type="http://schemas.openxmlformats.org/officeDocument/2006/relationships/image" Target="../media/image80.png"/><Relationship Id="rId74" Type="http://schemas.openxmlformats.org/officeDocument/2006/relationships/image" Target="../media/image96.png"/><Relationship Id="rId79" Type="http://schemas.openxmlformats.org/officeDocument/2006/relationships/image" Target="../media/image101.svg"/><Relationship Id="rId102" Type="http://schemas.openxmlformats.org/officeDocument/2006/relationships/image" Target="../media/image124.png"/><Relationship Id="rId123" Type="http://schemas.openxmlformats.org/officeDocument/2006/relationships/image" Target="../media/image145.svg"/><Relationship Id="rId128" Type="http://schemas.openxmlformats.org/officeDocument/2006/relationships/image" Target="../media/image150.png"/><Relationship Id="rId5" Type="http://schemas.openxmlformats.org/officeDocument/2006/relationships/image" Target="../media/image26.svg"/><Relationship Id="rId90" Type="http://schemas.openxmlformats.org/officeDocument/2006/relationships/image" Target="../media/image112.png"/><Relationship Id="rId95" Type="http://schemas.openxmlformats.org/officeDocument/2006/relationships/image" Target="../media/image117.svg"/><Relationship Id="rId22" Type="http://schemas.openxmlformats.org/officeDocument/2006/relationships/image" Target="../media/image43.png"/><Relationship Id="rId27" Type="http://schemas.openxmlformats.org/officeDocument/2006/relationships/image" Target="../media/image48.svg"/><Relationship Id="rId43" Type="http://schemas.openxmlformats.org/officeDocument/2006/relationships/image" Target="../media/image64.svg"/><Relationship Id="rId48" Type="http://schemas.openxmlformats.org/officeDocument/2006/relationships/image" Target="../media/image69.png"/><Relationship Id="rId64" Type="http://schemas.openxmlformats.org/officeDocument/2006/relationships/image" Target="../media/image86.png"/><Relationship Id="rId69" Type="http://schemas.openxmlformats.org/officeDocument/2006/relationships/image" Target="../media/image91.svg"/><Relationship Id="rId113" Type="http://schemas.openxmlformats.org/officeDocument/2006/relationships/image" Target="../media/image135.svg"/><Relationship Id="rId118" Type="http://schemas.openxmlformats.org/officeDocument/2006/relationships/image" Target="../media/image140.png"/><Relationship Id="rId134" Type="http://schemas.openxmlformats.org/officeDocument/2006/relationships/image" Target="../media/image156.png"/><Relationship Id="rId139" Type="http://schemas.openxmlformats.org/officeDocument/2006/relationships/image" Target="../media/image161.svg"/><Relationship Id="rId80" Type="http://schemas.openxmlformats.org/officeDocument/2006/relationships/image" Target="../media/image102.png"/><Relationship Id="rId85" Type="http://schemas.openxmlformats.org/officeDocument/2006/relationships/image" Target="../media/image107.svg"/><Relationship Id="rId12" Type="http://schemas.openxmlformats.org/officeDocument/2006/relationships/image" Target="../media/image33.png"/><Relationship Id="rId17" Type="http://schemas.openxmlformats.org/officeDocument/2006/relationships/image" Target="../media/image38.svg"/><Relationship Id="rId33" Type="http://schemas.openxmlformats.org/officeDocument/2006/relationships/image" Target="../media/image54.svg"/><Relationship Id="rId38" Type="http://schemas.openxmlformats.org/officeDocument/2006/relationships/image" Target="../media/image59.png"/><Relationship Id="rId59" Type="http://schemas.openxmlformats.org/officeDocument/2006/relationships/image" Target="../media/image81.svg"/><Relationship Id="rId103" Type="http://schemas.openxmlformats.org/officeDocument/2006/relationships/image" Target="../media/image125.svg"/><Relationship Id="rId108" Type="http://schemas.openxmlformats.org/officeDocument/2006/relationships/image" Target="../media/image130.png"/><Relationship Id="rId124" Type="http://schemas.openxmlformats.org/officeDocument/2006/relationships/image" Target="../media/image146.png"/><Relationship Id="rId129" Type="http://schemas.openxmlformats.org/officeDocument/2006/relationships/image" Target="../media/image151.svg"/><Relationship Id="rId54" Type="http://schemas.openxmlformats.org/officeDocument/2006/relationships/image" Target="../media/image75.png"/><Relationship Id="rId70" Type="http://schemas.openxmlformats.org/officeDocument/2006/relationships/image" Target="../media/image92.png"/><Relationship Id="rId75" Type="http://schemas.openxmlformats.org/officeDocument/2006/relationships/image" Target="../media/image97.svg"/><Relationship Id="rId91" Type="http://schemas.openxmlformats.org/officeDocument/2006/relationships/image" Target="../media/image113.svg"/><Relationship Id="rId96" Type="http://schemas.openxmlformats.org/officeDocument/2006/relationships/image" Target="../media/image118.png"/><Relationship Id="rId1" Type="http://schemas.openxmlformats.org/officeDocument/2006/relationships/slideLayout" Target="../slideLayouts/slideLayout10.xml"/><Relationship Id="rId6" Type="http://schemas.openxmlformats.org/officeDocument/2006/relationships/image" Target="../media/image27.png"/><Relationship Id="rId23" Type="http://schemas.openxmlformats.org/officeDocument/2006/relationships/image" Target="../media/image44.svg"/><Relationship Id="rId28" Type="http://schemas.openxmlformats.org/officeDocument/2006/relationships/image" Target="../media/image49.png"/><Relationship Id="rId49" Type="http://schemas.openxmlformats.org/officeDocument/2006/relationships/image" Target="../media/image70.svg"/><Relationship Id="rId114" Type="http://schemas.openxmlformats.org/officeDocument/2006/relationships/image" Target="../media/image136.png"/><Relationship Id="rId119" Type="http://schemas.openxmlformats.org/officeDocument/2006/relationships/image" Target="../media/image141.svg"/><Relationship Id="rId44" Type="http://schemas.openxmlformats.org/officeDocument/2006/relationships/image" Target="../media/image65.png"/><Relationship Id="rId60" Type="http://schemas.openxmlformats.org/officeDocument/2006/relationships/image" Target="../media/image82.png"/><Relationship Id="rId65" Type="http://schemas.openxmlformats.org/officeDocument/2006/relationships/image" Target="../media/image87.svg"/><Relationship Id="rId81" Type="http://schemas.openxmlformats.org/officeDocument/2006/relationships/image" Target="../media/image103.svg"/><Relationship Id="rId86" Type="http://schemas.openxmlformats.org/officeDocument/2006/relationships/image" Target="../media/image108.png"/><Relationship Id="rId130" Type="http://schemas.openxmlformats.org/officeDocument/2006/relationships/image" Target="../media/image152.png"/><Relationship Id="rId135" Type="http://schemas.openxmlformats.org/officeDocument/2006/relationships/image" Target="../media/image157.svg"/><Relationship Id="rId13" Type="http://schemas.openxmlformats.org/officeDocument/2006/relationships/image" Target="../media/image34.svg"/><Relationship Id="rId18" Type="http://schemas.openxmlformats.org/officeDocument/2006/relationships/image" Target="../media/image39.png"/><Relationship Id="rId39" Type="http://schemas.openxmlformats.org/officeDocument/2006/relationships/image" Target="../media/image60.svg"/><Relationship Id="rId109" Type="http://schemas.openxmlformats.org/officeDocument/2006/relationships/image" Target="../media/image131.svg"/><Relationship Id="rId34" Type="http://schemas.openxmlformats.org/officeDocument/2006/relationships/image" Target="../media/image55.png"/><Relationship Id="rId50" Type="http://schemas.openxmlformats.org/officeDocument/2006/relationships/image" Target="../media/image71.png"/><Relationship Id="rId55" Type="http://schemas.openxmlformats.org/officeDocument/2006/relationships/image" Target="../media/image76.svg"/><Relationship Id="rId76" Type="http://schemas.openxmlformats.org/officeDocument/2006/relationships/image" Target="../media/image98.png"/><Relationship Id="rId97" Type="http://schemas.openxmlformats.org/officeDocument/2006/relationships/image" Target="../media/image119.svg"/><Relationship Id="rId104" Type="http://schemas.openxmlformats.org/officeDocument/2006/relationships/image" Target="../media/image126.png"/><Relationship Id="rId120" Type="http://schemas.openxmlformats.org/officeDocument/2006/relationships/image" Target="../media/image142.png"/><Relationship Id="rId125" Type="http://schemas.openxmlformats.org/officeDocument/2006/relationships/image" Target="../media/image147.svg"/><Relationship Id="rId7" Type="http://schemas.openxmlformats.org/officeDocument/2006/relationships/image" Target="../media/image28.svg"/><Relationship Id="rId71" Type="http://schemas.openxmlformats.org/officeDocument/2006/relationships/image" Target="../media/image93.svg"/><Relationship Id="rId92" Type="http://schemas.openxmlformats.org/officeDocument/2006/relationships/image" Target="../media/image114.png"/><Relationship Id="rId2" Type="http://schemas.openxmlformats.org/officeDocument/2006/relationships/image" Target="../media/image23.png"/><Relationship Id="rId29" Type="http://schemas.openxmlformats.org/officeDocument/2006/relationships/image" Target="../media/image50.svg"/><Relationship Id="rId24" Type="http://schemas.openxmlformats.org/officeDocument/2006/relationships/image" Target="../media/image45.png"/><Relationship Id="rId40" Type="http://schemas.openxmlformats.org/officeDocument/2006/relationships/image" Target="../media/image61.png"/><Relationship Id="rId45" Type="http://schemas.openxmlformats.org/officeDocument/2006/relationships/image" Target="../media/image66.svg"/><Relationship Id="rId66" Type="http://schemas.openxmlformats.org/officeDocument/2006/relationships/image" Target="../media/image88.png"/><Relationship Id="rId87" Type="http://schemas.openxmlformats.org/officeDocument/2006/relationships/image" Target="../media/image109.svg"/><Relationship Id="rId110" Type="http://schemas.openxmlformats.org/officeDocument/2006/relationships/image" Target="../media/image132.png"/><Relationship Id="rId115" Type="http://schemas.openxmlformats.org/officeDocument/2006/relationships/image" Target="../media/image137.svg"/><Relationship Id="rId131" Type="http://schemas.openxmlformats.org/officeDocument/2006/relationships/image" Target="../media/image153.svg"/><Relationship Id="rId136" Type="http://schemas.openxmlformats.org/officeDocument/2006/relationships/image" Target="../media/image158.png"/><Relationship Id="rId61" Type="http://schemas.openxmlformats.org/officeDocument/2006/relationships/image" Target="../media/image83.svg"/><Relationship Id="rId82" Type="http://schemas.openxmlformats.org/officeDocument/2006/relationships/image" Target="../media/image104.png"/><Relationship Id="rId19" Type="http://schemas.openxmlformats.org/officeDocument/2006/relationships/image" Target="../media/image40.svg"/><Relationship Id="rId14" Type="http://schemas.openxmlformats.org/officeDocument/2006/relationships/image" Target="../media/image35.png"/><Relationship Id="rId30" Type="http://schemas.openxmlformats.org/officeDocument/2006/relationships/image" Target="../media/image51.png"/><Relationship Id="rId35" Type="http://schemas.openxmlformats.org/officeDocument/2006/relationships/image" Target="../media/image56.svg"/><Relationship Id="rId56" Type="http://schemas.openxmlformats.org/officeDocument/2006/relationships/image" Target="../media/image77.png"/><Relationship Id="rId77" Type="http://schemas.openxmlformats.org/officeDocument/2006/relationships/image" Target="../media/image99.svg"/><Relationship Id="rId100" Type="http://schemas.openxmlformats.org/officeDocument/2006/relationships/image" Target="../media/image122.png"/><Relationship Id="rId105" Type="http://schemas.openxmlformats.org/officeDocument/2006/relationships/image" Target="../media/image127.svg"/><Relationship Id="rId126" Type="http://schemas.openxmlformats.org/officeDocument/2006/relationships/image" Target="../media/image148.png"/><Relationship Id="rId8" Type="http://schemas.openxmlformats.org/officeDocument/2006/relationships/image" Target="../media/image29.png"/><Relationship Id="rId51" Type="http://schemas.openxmlformats.org/officeDocument/2006/relationships/image" Target="../media/image72.svg"/><Relationship Id="rId72" Type="http://schemas.openxmlformats.org/officeDocument/2006/relationships/image" Target="../media/image94.png"/><Relationship Id="rId93" Type="http://schemas.openxmlformats.org/officeDocument/2006/relationships/image" Target="../media/image115.svg"/><Relationship Id="rId98" Type="http://schemas.openxmlformats.org/officeDocument/2006/relationships/image" Target="../media/image120.png"/><Relationship Id="rId121" Type="http://schemas.openxmlformats.org/officeDocument/2006/relationships/image" Target="../media/image143.svg"/><Relationship Id="rId3" Type="http://schemas.openxmlformats.org/officeDocument/2006/relationships/image" Target="../media/image24.svg"/><Relationship Id="rId25" Type="http://schemas.openxmlformats.org/officeDocument/2006/relationships/image" Target="../media/image46.svg"/><Relationship Id="rId46" Type="http://schemas.openxmlformats.org/officeDocument/2006/relationships/image" Target="../media/image67.png"/><Relationship Id="rId67" Type="http://schemas.openxmlformats.org/officeDocument/2006/relationships/image" Target="../media/image89.svg"/><Relationship Id="rId116" Type="http://schemas.openxmlformats.org/officeDocument/2006/relationships/image" Target="../media/image138.png"/><Relationship Id="rId137" Type="http://schemas.openxmlformats.org/officeDocument/2006/relationships/image" Target="../media/image159.svg"/><Relationship Id="rId20" Type="http://schemas.openxmlformats.org/officeDocument/2006/relationships/image" Target="../media/image41.png"/><Relationship Id="rId41" Type="http://schemas.openxmlformats.org/officeDocument/2006/relationships/image" Target="../media/image62.svg"/><Relationship Id="rId62" Type="http://schemas.openxmlformats.org/officeDocument/2006/relationships/image" Target="../media/image84.png"/><Relationship Id="rId83" Type="http://schemas.openxmlformats.org/officeDocument/2006/relationships/image" Target="../media/image105.svg"/><Relationship Id="rId88" Type="http://schemas.openxmlformats.org/officeDocument/2006/relationships/image" Target="../media/image110.png"/><Relationship Id="rId111" Type="http://schemas.openxmlformats.org/officeDocument/2006/relationships/image" Target="../media/image133.svg"/><Relationship Id="rId132" Type="http://schemas.openxmlformats.org/officeDocument/2006/relationships/image" Target="../media/image154.png"/><Relationship Id="rId15" Type="http://schemas.openxmlformats.org/officeDocument/2006/relationships/image" Target="../media/image36.svg"/><Relationship Id="rId36" Type="http://schemas.openxmlformats.org/officeDocument/2006/relationships/image" Target="../media/image57.png"/><Relationship Id="rId57" Type="http://schemas.openxmlformats.org/officeDocument/2006/relationships/image" Target="../media/image78.svg"/><Relationship Id="rId106" Type="http://schemas.openxmlformats.org/officeDocument/2006/relationships/image" Target="../media/image128.png"/><Relationship Id="rId127" Type="http://schemas.openxmlformats.org/officeDocument/2006/relationships/image" Target="../media/image149.svg"/><Relationship Id="rId10" Type="http://schemas.openxmlformats.org/officeDocument/2006/relationships/image" Target="../media/image31.png"/><Relationship Id="rId31" Type="http://schemas.openxmlformats.org/officeDocument/2006/relationships/image" Target="../media/image52.svg"/><Relationship Id="rId52" Type="http://schemas.openxmlformats.org/officeDocument/2006/relationships/image" Target="../media/image73.png"/><Relationship Id="rId73" Type="http://schemas.openxmlformats.org/officeDocument/2006/relationships/image" Target="../media/image95.svg"/><Relationship Id="rId78" Type="http://schemas.openxmlformats.org/officeDocument/2006/relationships/image" Target="../media/image100.png"/><Relationship Id="rId94" Type="http://schemas.openxmlformats.org/officeDocument/2006/relationships/image" Target="../media/image116.png"/><Relationship Id="rId99" Type="http://schemas.openxmlformats.org/officeDocument/2006/relationships/image" Target="../media/image121.svg"/><Relationship Id="rId101" Type="http://schemas.openxmlformats.org/officeDocument/2006/relationships/image" Target="../media/image123.svg"/><Relationship Id="rId122" Type="http://schemas.openxmlformats.org/officeDocument/2006/relationships/image" Target="../media/image144.png"/><Relationship Id="rId4" Type="http://schemas.openxmlformats.org/officeDocument/2006/relationships/image" Target="../media/image25.png"/><Relationship Id="rId9" Type="http://schemas.openxmlformats.org/officeDocument/2006/relationships/image" Target="../media/image30.svg"/><Relationship Id="rId26" Type="http://schemas.openxmlformats.org/officeDocument/2006/relationships/image" Target="../media/image47.png"/><Relationship Id="rId47" Type="http://schemas.openxmlformats.org/officeDocument/2006/relationships/image" Target="../media/image68.svg"/><Relationship Id="rId68" Type="http://schemas.openxmlformats.org/officeDocument/2006/relationships/image" Target="../media/image90.png"/><Relationship Id="rId89" Type="http://schemas.openxmlformats.org/officeDocument/2006/relationships/image" Target="../media/image111.svg"/><Relationship Id="rId112" Type="http://schemas.openxmlformats.org/officeDocument/2006/relationships/image" Target="../media/image134.png"/><Relationship Id="rId133" Type="http://schemas.openxmlformats.org/officeDocument/2006/relationships/image" Target="../media/image155.svg"/></Relationships>
</file>

<file path=ppt/slides/_rels/slide13.xml.rels><?xml version="1.0" encoding="UTF-8" standalone="yes"?>
<Relationships xmlns="http://schemas.openxmlformats.org/package/2006/relationships"><Relationship Id="rId117" Type="http://schemas.openxmlformats.org/officeDocument/2006/relationships/image" Target="../media/image277.svg"/><Relationship Id="rId21" Type="http://schemas.openxmlformats.org/officeDocument/2006/relationships/image" Target="../media/image181.svg"/><Relationship Id="rId42" Type="http://schemas.openxmlformats.org/officeDocument/2006/relationships/image" Target="../media/image202.png"/><Relationship Id="rId63" Type="http://schemas.openxmlformats.org/officeDocument/2006/relationships/image" Target="../media/image223.svg"/><Relationship Id="rId84" Type="http://schemas.openxmlformats.org/officeDocument/2006/relationships/image" Target="../media/image244.png"/><Relationship Id="rId138" Type="http://schemas.openxmlformats.org/officeDocument/2006/relationships/image" Target="../media/image298.png"/><Relationship Id="rId16" Type="http://schemas.openxmlformats.org/officeDocument/2006/relationships/image" Target="../media/image176.png"/><Relationship Id="rId107" Type="http://schemas.openxmlformats.org/officeDocument/2006/relationships/image" Target="../media/image267.svg"/><Relationship Id="rId11" Type="http://schemas.openxmlformats.org/officeDocument/2006/relationships/image" Target="../media/image171.svg"/><Relationship Id="rId32" Type="http://schemas.openxmlformats.org/officeDocument/2006/relationships/image" Target="../media/image192.png"/><Relationship Id="rId37" Type="http://schemas.openxmlformats.org/officeDocument/2006/relationships/image" Target="../media/image197.svg"/><Relationship Id="rId53" Type="http://schemas.openxmlformats.org/officeDocument/2006/relationships/image" Target="../media/image213.svg"/><Relationship Id="rId58" Type="http://schemas.openxmlformats.org/officeDocument/2006/relationships/image" Target="../media/image218.png"/><Relationship Id="rId74" Type="http://schemas.openxmlformats.org/officeDocument/2006/relationships/image" Target="../media/image234.png"/><Relationship Id="rId79" Type="http://schemas.openxmlformats.org/officeDocument/2006/relationships/image" Target="../media/image239.svg"/><Relationship Id="rId102" Type="http://schemas.openxmlformats.org/officeDocument/2006/relationships/image" Target="../media/image262.png"/><Relationship Id="rId123" Type="http://schemas.openxmlformats.org/officeDocument/2006/relationships/image" Target="../media/image283.svg"/><Relationship Id="rId128" Type="http://schemas.openxmlformats.org/officeDocument/2006/relationships/image" Target="../media/image288.png"/><Relationship Id="rId5" Type="http://schemas.openxmlformats.org/officeDocument/2006/relationships/image" Target="../media/image165.svg"/><Relationship Id="rId90" Type="http://schemas.openxmlformats.org/officeDocument/2006/relationships/image" Target="../media/image250.png"/><Relationship Id="rId95" Type="http://schemas.openxmlformats.org/officeDocument/2006/relationships/image" Target="../media/image255.svg"/><Relationship Id="rId22" Type="http://schemas.openxmlformats.org/officeDocument/2006/relationships/image" Target="../media/image182.png"/><Relationship Id="rId27" Type="http://schemas.openxmlformats.org/officeDocument/2006/relationships/image" Target="../media/image187.svg"/><Relationship Id="rId43" Type="http://schemas.openxmlformats.org/officeDocument/2006/relationships/image" Target="../media/image203.svg"/><Relationship Id="rId48" Type="http://schemas.openxmlformats.org/officeDocument/2006/relationships/image" Target="../media/image208.png"/><Relationship Id="rId64" Type="http://schemas.openxmlformats.org/officeDocument/2006/relationships/image" Target="../media/image224.png"/><Relationship Id="rId69" Type="http://schemas.openxmlformats.org/officeDocument/2006/relationships/image" Target="../media/image229.svg"/><Relationship Id="rId113" Type="http://schemas.openxmlformats.org/officeDocument/2006/relationships/image" Target="../media/image273.svg"/><Relationship Id="rId118" Type="http://schemas.openxmlformats.org/officeDocument/2006/relationships/image" Target="../media/image278.png"/><Relationship Id="rId134" Type="http://schemas.openxmlformats.org/officeDocument/2006/relationships/image" Target="../media/image294.png"/><Relationship Id="rId139" Type="http://schemas.openxmlformats.org/officeDocument/2006/relationships/image" Target="../media/image299.svg"/><Relationship Id="rId80" Type="http://schemas.openxmlformats.org/officeDocument/2006/relationships/image" Target="../media/image240.png"/><Relationship Id="rId85" Type="http://schemas.openxmlformats.org/officeDocument/2006/relationships/image" Target="../media/image245.svg"/><Relationship Id="rId12" Type="http://schemas.openxmlformats.org/officeDocument/2006/relationships/image" Target="../media/image172.png"/><Relationship Id="rId17" Type="http://schemas.openxmlformats.org/officeDocument/2006/relationships/image" Target="../media/image177.svg"/><Relationship Id="rId33" Type="http://schemas.openxmlformats.org/officeDocument/2006/relationships/image" Target="../media/image193.svg"/><Relationship Id="rId38" Type="http://schemas.openxmlformats.org/officeDocument/2006/relationships/image" Target="../media/image198.png"/><Relationship Id="rId59" Type="http://schemas.openxmlformats.org/officeDocument/2006/relationships/image" Target="../media/image219.svg"/><Relationship Id="rId103" Type="http://schemas.openxmlformats.org/officeDocument/2006/relationships/image" Target="../media/image263.svg"/><Relationship Id="rId108" Type="http://schemas.openxmlformats.org/officeDocument/2006/relationships/image" Target="../media/image268.png"/><Relationship Id="rId124" Type="http://schemas.openxmlformats.org/officeDocument/2006/relationships/image" Target="../media/image284.png"/><Relationship Id="rId129" Type="http://schemas.openxmlformats.org/officeDocument/2006/relationships/image" Target="../media/image289.svg"/><Relationship Id="rId54" Type="http://schemas.openxmlformats.org/officeDocument/2006/relationships/image" Target="../media/image214.png"/><Relationship Id="rId70" Type="http://schemas.openxmlformats.org/officeDocument/2006/relationships/image" Target="../media/image230.png"/><Relationship Id="rId75" Type="http://schemas.openxmlformats.org/officeDocument/2006/relationships/image" Target="../media/image235.svg"/><Relationship Id="rId91" Type="http://schemas.openxmlformats.org/officeDocument/2006/relationships/image" Target="../media/image251.svg"/><Relationship Id="rId96" Type="http://schemas.openxmlformats.org/officeDocument/2006/relationships/image" Target="../media/image256.png"/><Relationship Id="rId1" Type="http://schemas.openxmlformats.org/officeDocument/2006/relationships/slideLayout" Target="../slideLayouts/slideLayout10.xml"/><Relationship Id="rId6" Type="http://schemas.openxmlformats.org/officeDocument/2006/relationships/image" Target="../media/image166.png"/><Relationship Id="rId23" Type="http://schemas.openxmlformats.org/officeDocument/2006/relationships/image" Target="../media/image183.svg"/><Relationship Id="rId28" Type="http://schemas.openxmlformats.org/officeDocument/2006/relationships/image" Target="../media/image188.png"/><Relationship Id="rId49" Type="http://schemas.openxmlformats.org/officeDocument/2006/relationships/image" Target="../media/image209.svg"/><Relationship Id="rId114" Type="http://schemas.openxmlformats.org/officeDocument/2006/relationships/image" Target="../media/image274.png"/><Relationship Id="rId119" Type="http://schemas.openxmlformats.org/officeDocument/2006/relationships/image" Target="../media/image279.svg"/><Relationship Id="rId44" Type="http://schemas.openxmlformats.org/officeDocument/2006/relationships/image" Target="../media/image204.png"/><Relationship Id="rId60" Type="http://schemas.openxmlformats.org/officeDocument/2006/relationships/image" Target="../media/image220.png"/><Relationship Id="rId65" Type="http://schemas.openxmlformats.org/officeDocument/2006/relationships/image" Target="../media/image225.svg"/><Relationship Id="rId81" Type="http://schemas.openxmlformats.org/officeDocument/2006/relationships/image" Target="../media/image241.svg"/><Relationship Id="rId86" Type="http://schemas.openxmlformats.org/officeDocument/2006/relationships/image" Target="../media/image246.png"/><Relationship Id="rId130" Type="http://schemas.openxmlformats.org/officeDocument/2006/relationships/image" Target="../media/image290.png"/><Relationship Id="rId135" Type="http://schemas.openxmlformats.org/officeDocument/2006/relationships/image" Target="../media/image295.svg"/><Relationship Id="rId13" Type="http://schemas.openxmlformats.org/officeDocument/2006/relationships/image" Target="../media/image173.svg"/><Relationship Id="rId18" Type="http://schemas.openxmlformats.org/officeDocument/2006/relationships/image" Target="../media/image178.png"/><Relationship Id="rId39" Type="http://schemas.openxmlformats.org/officeDocument/2006/relationships/image" Target="../media/image199.svg"/><Relationship Id="rId109" Type="http://schemas.openxmlformats.org/officeDocument/2006/relationships/image" Target="../media/image269.svg"/><Relationship Id="rId34" Type="http://schemas.openxmlformats.org/officeDocument/2006/relationships/image" Target="../media/image194.png"/><Relationship Id="rId50" Type="http://schemas.openxmlformats.org/officeDocument/2006/relationships/image" Target="../media/image210.png"/><Relationship Id="rId55" Type="http://schemas.openxmlformats.org/officeDocument/2006/relationships/image" Target="../media/image215.svg"/><Relationship Id="rId76" Type="http://schemas.openxmlformats.org/officeDocument/2006/relationships/image" Target="../media/image236.png"/><Relationship Id="rId97" Type="http://schemas.openxmlformats.org/officeDocument/2006/relationships/image" Target="../media/image257.svg"/><Relationship Id="rId104" Type="http://schemas.openxmlformats.org/officeDocument/2006/relationships/image" Target="../media/image264.png"/><Relationship Id="rId120" Type="http://schemas.openxmlformats.org/officeDocument/2006/relationships/image" Target="../media/image280.png"/><Relationship Id="rId125" Type="http://schemas.openxmlformats.org/officeDocument/2006/relationships/image" Target="../media/image285.svg"/><Relationship Id="rId7" Type="http://schemas.openxmlformats.org/officeDocument/2006/relationships/image" Target="../media/image167.svg"/><Relationship Id="rId71" Type="http://schemas.openxmlformats.org/officeDocument/2006/relationships/image" Target="../media/image231.svg"/><Relationship Id="rId92" Type="http://schemas.openxmlformats.org/officeDocument/2006/relationships/image" Target="../media/image252.png"/><Relationship Id="rId2" Type="http://schemas.openxmlformats.org/officeDocument/2006/relationships/image" Target="../media/image162.png"/><Relationship Id="rId29" Type="http://schemas.openxmlformats.org/officeDocument/2006/relationships/image" Target="../media/image189.svg"/><Relationship Id="rId24" Type="http://schemas.openxmlformats.org/officeDocument/2006/relationships/image" Target="../media/image184.png"/><Relationship Id="rId40" Type="http://schemas.openxmlformats.org/officeDocument/2006/relationships/image" Target="../media/image200.png"/><Relationship Id="rId45" Type="http://schemas.openxmlformats.org/officeDocument/2006/relationships/image" Target="../media/image205.svg"/><Relationship Id="rId66" Type="http://schemas.openxmlformats.org/officeDocument/2006/relationships/image" Target="../media/image226.png"/><Relationship Id="rId87" Type="http://schemas.openxmlformats.org/officeDocument/2006/relationships/image" Target="../media/image247.svg"/><Relationship Id="rId110" Type="http://schemas.openxmlformats.org/officeDocument/2006/relationships/image" Target="../media/image270.png"/><Relationship Id="rId115" Type="http://schemas.openxmlformats.org/officeDocument/2006/relationships/image" Target="../media/image275.svg"/><Relationship Id="rId131" Type="http://schemas.openxmlformats.org/officeDocument/2006/relationships/image" Target="../media/image291.svg"/><Relationship Id="rId136" Type="http://schemas.openxmlformats.org/officeDocument/2006/relationships/image" Target="../media/image296.png"/><Relationship Id="rId61" Type="http://schemas.openxmlformats.org/officeDocument/2006/relationships/image" Target="../media/image221.svg"/><Relationship Id="rId82" Type="http://schemas.openxmlformats.org/officeDocument/2006/relationships/image" Target="../media/image242.png"/><Relationship Id="rId19" Type="http://schemas.openxmlformats.org/officeDocument/2006/relationships/image" Target="../media/image179.svg"/><Relationship Id="rId14" Type="http://schemas.openxmlformats.org/officeDocument/2006/relationships/image" Target="../media/image174.png"/><Relationship Id="rId30" Type="http://schemas.openxmlformats.org/officeDocument/2006/relationships/image" Target="../media/image190.png"/><Relationship Id="rId35" Type="http://schemas.openxmlformats.org/officeDocument/2006/relationships/image" Target="../media/image195.svg"/><Relationship Id="rId56" Type="http://schemas.openxmlformats.org/officeDocument/2006/relationships/image" Target="../media/image216.png"/><Relationship Id="rId77" Type="http://schemas.openxmlformats.org/officeDocument/2006/relationships/image" Target="../media/image237.svg"/><Relationship Id="rId100" Type="http://schemas.openxmlformats.org/officeDocument/2006/relationships/image" Target="../media/image260.png"/><Relationship Id="rId105" Type="http://schemas.openxmlformats.org/officeDocument/2006/relationships/image" Target="../media/image265.svg"/><Relationship Id="rId126" Type="http://schemas.openxmlformats.org/officeDocument/2006/relationships/image" Target="../media/image286.png"/><Relationship Id="rId8" Type="http://schemas.openxmlformats.org/officeDocument/2006/relationships/image" Target="../media/image168.png"/><Relationship Id="rId51" Type="http://schemas.openxmlformats.org/officeDocument/2006/relationships/image" Target="../media/image211.svg"/><Relationship Id="rId72" Type="http://schemas.openxmlformats.org/officeDocument/2006/relationships/image" Target="../media/image232.png"/><Relationship Id="rId93" Type="http://schemas.openxmlformats.org/officeDocument/2006/relationships/image" Target="../media/image253.svg"/><Relationship Id="rId98" Type="http://schemas.openxmlformats.org/officeDocument/2006/relationships/image" Target="../media/image258.png"/><Relationship Id="rId121" Type="http://schemas.openxmlformats.org/officeDocument/2006/relationships/image" Target="../media/image281.svg"/><Relationship Id="rId3" Type="http://schemas.openxmlformats.org/officeDocument/2006/relationships/image" Target="../media/image163.svg"/><Relationship Id="rId25" Type="http://schemas.openxmlformats.org/officeDocument/2006/relationships/image" Target="../media/image185.svg"/><Relationship Id="rId46" Type="http://schemas.openxmlformats.org/officeDocument/2006/relationships/image" Target="../media/image206.png"/><Relationship Id="rId67" Type="http://schemas.openxmlformats.org/officeDocument/2006/relationships/image" Target="../media/image227.svg"/><Relationship Id="rId116" Type="http://schemas.openxmlformats.org/officeDocument/2006/relationships/image" Target="../media/image276.png"/><Relationship Id="rId137" Type="http://schemas.openxmlformats.org/officeDocument/2006/relationships/image" Target="../media/image297.svg"/><Relationship Id="rId20" Type="http://schemas.openxmlformats.org/officeDocument/2006/relationships/image" Target="../media/image180.png"/><Relationship Id="rId41" Type="http://schemas.openxmlformats.org/officeDocument/2006/relationships/image" Target="../media/image201.svg"/><Relationship Id="rId62" Type="http://schemas.openxmlformats.org/officeDocument/2006/relationships/image" Target="../media/image222.png"/><Relationship Id="rId83" Type="http://schemas.openxmlformats.org/officeDocument/2006/relationships/image" Target="../media/image243.svg"/><Relationship Id="rId88" Type="http://schemas.openxmlformats.org/officeDocument/2006/relationships/image" Target="../media/image248.png"/><Relationship Id="rId111" Type="http://schemas.openxmlformats.org/officeDocument/2006/relationships/image" Target="../media/image271.svg"/><Relationship Id="rId132" Type="http://schemas.openxmlformats.org/officeDocument/2006/relationships/image" Target="../media/image292.png"/><Relationship Id="rId15" Type="http://schemas.openxmlformats.org/officeDocument/2006/relationships/image" Target="../media/image175.svg"/><Relationship Id="rId36" Type="http://schemas.openxmlformats.org/officeDocument/2006/relationships/image" Target="../media/image196.png"/><Relationship Id="rId57" Type="http://schemas.openxmlformats.org/officeDocument/2006/relationships/image" Target="../media/image217.svg"/><Relationship Id="rId106" Type="http://schemas.openxmlformats.org/officeDocument/2006/relationships/image" Target="../media/image266.png"/><Relationship Id="rId127" Type="http://schemas.openxmlformats.org/officeDocument/2006/relationships/image" Target="../media/image287.svg"/><Relationship Id="rId10" Type="http://schemas.openxmlformats.org/officeDocument/2006/relationships/image" Target="../media/image170.png"/><Relationship Id="rId31" Type="http://schemas.openxmlformats.org/officeDocument/2006/relationships/image" Target="../media/image191.svg"/><Relationship Id="rId52" Type="http://schemas.openxmlformats.org/officeDocument/2006/relationships/image" Target="../media/image212.png"/><Relationship Id="rId73" Type="http://schemas.openxmlformats.org/officeDocument/2006/relationships/image" Target="../media/image233.svg"/><Relationship Id="rId78" Type="http://schemas.openxmlformats.org/officeDocument/2006/relationships/image" Target="../media/image238.png"/><Relationship Id="rId94" Type="http://schemas.openxmlformats.org/officeDocument/2006/relationships/image" Target="../media/image254.png"/><Relationship Id="rId99" Type="http://schemas.openxmlformats.org/officeDocument/2006/relationships/image" Target="../media/image259.svg"/><Relationship Id="rId101" Type="http://schemas.openxmlformats.org/officeDocument/2006/relationships/image" Target="../media/image261.svg"/><Relationship Id="rId122" Type="http://schemas.openxmlformats.org/officeDocument/2006/relationships/image" Target="../media/image282.png"/><Relationship Id="rId4" Type="http://schemas.openxmlformats.org/officeDocument/2006/relationships/image" Target="../media/image164.png"/><Relationship Id="rId9" Type="http://schemas.openxmlformats.org/officeDocument/2006/relationships/image" Target="../media/image169.svg"/><Relationship Id="rId26" Type="http://schemas.openxmlformats.org/officeDocument/2006/relationships/image" Target="../media/image186.png"/><Relationship Id="rId47" Type="http://schemas.openxmlformats.org/officeDocument/2006/relationships/image" Target="../media/image207.svg"/><Relationship Id="rId68" Type="http://schemas.openxmlformats.org/officeDocument/2006/relationships/image" Target="../media/image228.png"/><Relationship Id="rId89" Type="http://schemas.openxmlformats.org/officeDocument/2006/relationships/image" Target="../media/image249.svg"/><Relationship Id="rId112" Type="http://schemas.openxmlformats.org/officeDocument/2006/relationships/image" Target="../media/image272.png"/><Relationship Id="rId133" Type="http://schemas.openxmlformats.org/officeDocument/2006/relationships/image" Target="../media/image29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13CA80D0-189F-3840-C340-18958485E6A1}"/>
              </a:ext>
            </a:extLst>
          </p:cNvPr>
          <p:cNvSpPr txBox="1">
            <a:spLocks/>
          </p:cNvSpPr>
          <p:nvPr/>
        </p:nvSpPr>
        <p:spPr>
          <a:xfrm>
            <a:off x="581742" y="3429000"/>
            <a:ext cx="4574457" cy="475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1" i="0" kern="1200">
                <a:solidFill>
                  <a:srgbClr val="F8D21E"/>
                </a:solidFill>
                <a:effectLst>
                  <a:outerShdw blurRad="38100" dist="38100" dir="2700000" algn="tl">
                    <a:srgbClr val="000000">
                      <a:alpha val="43137"/>
                    </a:srgbClr>
                  </a:outerShdw>
                </a:effectLst>
                <a:latin typeface="Montserrat" pitchFamily="2" charset="77"/>
                <a:ea typeface="+mj-ea"/>
                <a:cs typeface="+mj-cs"/>
              </a:defRPr>
            </a:lvl1pPr>
          </a:lstStyle>
          <a:p>
            <a:r>
              <a:rPr lang="es-MX" sz="2800" b="0" dirty="0">
                <a:solidFill>
                  <a:schemeClr val="bg2"/>
                </a:solidFill>
              </a:rPr>
              <a:t>Título corto - Subtítulos</a:t>
            </a:r>
            <a:endParaRPr lang="es-GB" sz="2800" b="0" dirty="0">
              <a:solidFill>
                <a:schemeClr val="bg2"/>
              </a:solidFill>
            </a:endParaRPr>
          </a:p>
        </p:txBody>
      </p:sp>
      <p:sp>
        <p:nvSpPr>
          <p:cNvPr id="9" name="Subtítulo 2">
            <a:extLst>
              <a:ext uri="{FF2B5EF4-FFF2-40B4-BE49-F238E27FC236}">
                <a16:creationId xmlns:a16="http://schemas.microsoft.com/office/drawing/2014/main" id="{34DCB94B-6FC5-9D79-9CE8-213EA1ACA26D}"/>
              </a:ext>
            </a:extLst>
          </p:cNvPr>
          <p:cNvSpPr txBox="1">
            <a:spLocks/>
          </p:cNvSpPr>
          <p:nvPr/>
        </p:nvSpPr>
        <p:spPr>
          <a:xfrm>
            <a:off x="520780" y="2484120"/>
            <a:ext cx="5575220" cy="944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bg2"/>
                </a:solidFill>
                <a:effectLst>
                  <a:outerShdw blurRad="38100" dist="38100" dir="2700000" algn="tl">
                    <a:srgbClr val="000000">
                      <a:alpha val="43137"/>
                    </a:srgbClr>
                  </a:outerShdw>
                </a:effectLst>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6000" dirty="0"/>
              <a:t>Título grande</a:t>
            </a:r>
            <a:endParaRPr lang="es-GB" sz="6000" dirty="0"/>
          </a:p>
        </p:txBody>
      </p:sp>
      <p:sp>
        <p:nvSpPr>
          <p:cNvPr id="10" name="Subtítulo 2">
            <a:extLst>
              <a:ext uri="{FF2B5EF4-FFF2-40B4-BE49-F238E27FC236}">
                <a16:creationId xmlns:a16="http://schemas.microsoft.com/office/drawing/2014/main" id="{119A9EEA-BA14-8572-8D14-8E19DE51C6A4}"/>
              </a:ext>
            </a:extLst>
          </p:cNvPr>
          <p:cNvSpPr txBox="1">
            <a:spLocks/>
          </p:cNvSpPr>
          <p:nvPr/>
        </p:nvSpPr>
        <p:spPr>
          <a:xfrm>
            <a:off x="581742" y="3952888"/>
            <a:ext cx="3903406" cy="30848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2"/>
                </a:solidFill>
                <a:latin typeface="Vice City Sans" panose="02000000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600" b="0" i="0" dirty="0">
                <a:latin typeface="Montserrat Medium" pitchFamily="2" charset="77"/>
                <a:ea typeface="+mn-lt"/>
                <a:cs typeface="+mn-lt"/>
              </a:rPr>
              <a:t>Responsable</a:t>
            </a:r>
            <a:r>
              <a:rPr lang="es-ES" sz="1400" b="0" i="0" dirty="0">
                <a:latin typeface="Montserrat Medium" pitchFamily="2" charset="77"/>
                <a:ea typeface="+mn-lt"/>
                <a:cs typeface="+mn-lt"/>
              </a:rPr>
              <a:t> </a:t>
            </a:r>
            <a:endParaRPr lang="es-GB" sz="2000" b="0" i="0" dirty="0">
              <a:latin typeface="Montserrat Medium" pitchFamily="2" charset="77"/>
            </a:endParaRPr>
          </a:p>
        </p:txBody>
      </p:sp>
    </p:spTree>
    <p:extLst>
      <p:ext uri="{BB962C8B-B14F-4D97-AF65-F5344CB8AC3E}">
        <p14:creationId xmlns:p14="http://schemas.microsoft.com/office/powerpoint/2010/main" val="308789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C1EA8-499B-36A7-3DB8-58FAFB1858D9}"/>
              </a:ext>
            </a:extLst>
          </p:cNvPr>
          <p:cNvSpPr>
            <a:spLocks noGrp="1"/>
          </p:cNvSpPr>
          <p:nvPr>
            <p:ph type="title"/>
          </p:nvPr>
        </p:nvSpPr>
        <p:spPr/>
        <p:txBody>
          <a:bodyPr/>
          <a:lstStyle/>
          <a:p>
            <a:r>
              <a:rPr lang="es-GB" dirty="0"/>
              <a:t>Gráfico 2</a:t>
            </a:r>
          </a:p>
        </p:txBody>
      </p:sp>
      <mc:AlternateContent xmlns:mc="http://schemas.openxmlformats.org/markup-compatibility/2006" xmlns:cx1="http://schemas.microsoft.com/office/drawing/2015/9/8/chartex">
        <mc:Choice Requires="cx1">
          <p:graphicFrame>
            <p:nvGraphicFramePr>
              <p:cNvPr id="5" name="Marcador de gráfico 4">
                <a:extLst>
                  <a:ext uri="{FF2B5EF4-FFF2-40B4-BE49-F238E27FC236}">
                    <a16:creationId xmlns:a16="http://schemas.microsoft.com/office/drawing/2014/main" id="{69E1DA14-C02A-3F0D-9625-EA31B838DD1B}"/>
                  </a:ext>
                </a:extLst>
              </p:cNvPr>
              <p:cNvGraphicFramePr>
                <a:graphicFrameLocks noGrp="1"/>
              </p:cNvGraphicFramePr>
              <p:nvPr>
                <p:ph type="chart" sz="quarter" idx="10"/>
              </p:nvPr>
            </p:nvGraphicFramePr>
            <p:xfrm>
              <a:off x="5675313" y="2046288"/>
              <a:ext cx="4324350" cy="428942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Marcador de gráfico 4">
                <a:extLst>
                  <a:ext uri="{FF2B5EF4-FFF2-40B4-BE49-F238E27FC236}">
                    <a16:creationId xmlns:a16="http://schemas.microsoft.com/office/drawing/2014/main" id="{69E1DA14-C02A-3F0D-9625-EA31B838DD1B}"/>
                  </a:ext>
                </a:extLst>
              </p:cNvPr>
              <p:cNvPicPr>
                <a:picLocks noGrp="1" noRot="1" noChangeAspect="1" noMove="1" noResize="1" noEditPoints="1" noAdjustHandles="1" noChangeArrowheads="1" noChangeShapeType="1"/>
              </p:cNvPicPr>
              <p:nvPr/>
            </p:nvPicPr>
            <p:blipFill>
              <a:blip r:embed="rId3"/>
              <a:stretch>
                <a:fillRect/>
              </a:stretch>
            </p:blipFill>
            <p:spPr>
              <a:xfrm>
                <a:off x="5675313" y="2046288"/>
                <a:ext cx="4324350" cy="4289425"/>
              </a:xfrm>
              <a:prstGeom prst="rect">
                <a:avLst/>
              </a:prstGeom>
            </p:spPr>
          </p:pic>
        </mc:Fallback>
      </mc:AlternateContent>
      <p:sp>
        <p:nvSpPr>
          <p:cNvPr id="4" name="Marcador de contenido 3">
            <a:extLst>
              <a:ext uri="{FF2B5EF4-FFF2-40B4-BE49-F238E27FC236}">
                <a16:creationId xmlns:a16="http://schemas.microsoft.com/office/drawing/2014/main" id="{560A6880-E720-43F4-7612-A23B027F15ED}"/>
              </a:ext>
            </a:extLst>
          </p:cNvPr>
          <p:cNvSpPr>
            <a:spLocks noGrp="1"/>
          </p:cNvSpPr>
          <p:nvPr>
            <p:ph idx="1"/>
          </p:nvPr>
        </p:nvSpPr>
        <p:spPr>
          <a:xfrm>
            <a:off x="450697" y="3852853"/>
            <a:ext cx="4034971" cy="2757940"/>
          </a:xfrm>
        </p:spPr>
        <p:txBody>
          <a:bodyPr/>
          <a:lstStyle/>
          <a:p>
            <a:pPr lvl="0" algn="l" fontAlgn="b"/>
            <a:r>
              <a:rPr lang="es-MX" sz="1600" b="0" i="0" dirty="0">
                <a:solidFill>
                  <a:schemeClr val="tx1"/>
                </a:solidFill>
                <a:effectLst/>
                <a:latin typeface="Montserrat" pitchFamily="2" charset="77"/>
              </a:rPr>
              <a:t>Lorem ipsum dolor sit amet, consectetur adipiscing elit. Integer vehicula lacus et mauris iaculis, sed vestibulum tortor placerat. Proin ut ante dictum, mattis eros eget, feugiat sapien.</a:t>
            </a:r>
            <a:endParaRPr lang="es-CO" sz="1600" b="1" i="0" u="none" strike="noStrike" dirty="0">
              <a:solidFill>
                <a:schemeClr val="tx1"/>
              </a:solidFill>
              <a:effectLst/>
              <a:latin typeface="Montserrat" pitchFamily="2" charset="77"/>
            </a:endParaRPr>
          </a:p>
        </p:txBody>
      </p:sp>
    </p:spTree>
    <p:extLst>
      <p:ext uri="{BB962C8B-B14F-4D97-AF65-F5344CB8AC3E}">
        <p14:creationId xmlns:p14="http://schemas.microsoft.com/office/powerpoint/2010/main" val="291711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C1EA8-499B-36A7-3DB8-58FAFB1858D9}"/>
              </a:ext>
            </a:extLst>
          </p:cNvPr>
          <p:cNvSpPr>
            <a:spLocks noGrp="1"/>
          </p:cNvSpPr>
          <p:nvPr>
            <p:ph type="title"/>
          </p:nvPr>
        </p:nvSpPr>
        <p:spPr/>
        <p:txBody>
          <a:bodyPr/>
          <a:lstStyle/>
          <a:p>
            <a:r>
              <a:rPr lang="es-GB" dirty="0"/>
              <a:t>Gráfico 2</a:t>
            </a:r>
          </a:p>
        </p:txBody>
      </p:sp>
      <p:sp>
        <p:nvSpPr>
          <p:cNvPr id="4" name="Marcador de contenido 3">
            <a:extLst>
              <a:ext uri="{FF2B5EF4-FFF2-40B4-BE49-F238E27FC236}">
                <a16:creationId xmlns:a16="http://schemas.microsoft.com/office/drawing/2014/main" id="{560A6880-E720-43F4-7612-A23B027F15ED}"/>
              </a:ext>
            </a:extLst>
          </p:cNvPr>
          <p:cNvSpPr>
            <a:spLocks noGrp="1"/>
          </p:cNvSpPr>
          <p:nvPr>
            <p:ph idx="1"/>
          </p:nvPr>
        </p:nvSpPr>
        <p:spPr>
          <a:xfrm>
            <a:off x="450697" y="3340474"/>
            <a:ext cx="4034971" cy="2757940"/>
          </a:xfrm>
        </p:spPr>
        <p:txBody>
          <a:bodyPr/>
          <a:lstStyle/>
          <a:p>
            <a:pPr lvl="0" algn="l" fontAlgn="b"/>
            <a:r>
              <a:rPr lang="es-MX" sz="1600" b="0" i="0" dirty="0">
                <a:solidFill>
                  <a:schemeClr val="tx1"/>
                </a:solidFill>
                <a:effectLst/>
                <a:latin typeface="Montserrat" pitchFamily="2" charset="77"/>
              </a:rPr>
              <a:t>Lorem ipsum dolor sit amet, consectetur adipiscing elit. Integer vehicula lacus et mauris iaculis, sed vestibulum tortor placerat. Proin ut ante dictum, mattis eros eget, feugiat sapien.</a:t>
            </a:r>
            <a:endParaRPr lang="es-CO" sz="1600" b="1" i="0" u="none" strike="noStrike" dirty="0">
              <a:solidFill>
                <a:schemeClr val="tx1"/>
              </a:solidFill>
              <a:effectLst/>
              <a:latin typeface="Montserrat" pitchFamily="2" charset="77"/>
            </a:endParaRPr>
          </a:p>
        </p:txBody>
      </p:sp>
      <p:graphicFrame>
        <p:nvGraphicFramePr>
          <p:cNvPr id="6" name="Marcador de gráfico 5">
            <a:extLst>
              <a:ext uri="{FF2B5EF4-FFF2-40B4-BE49-F238E27FC236}">
                <a16:creationId xmlns:a16="http://schemas.microsoft.com/office/drawing/2014/main" id="{4B23E565-A36D-5BB9-A154-437B530FC636}"/>
              </a:ext>
            </a:extLst>
          </p:cNvPr>
          <p:cNvGraphicFramePr>
            <a:graphicFrameLocks noGrp="1"/>
          </p:cNvGraphicFramePr>
          <p:nvPr>
            <p:ph type="chart" sz="quarter" idx="10"/>
            <p:extLst>
              <p:ext uri="{D42A27DB-BD31-4B8C-83A1-F6EECF244321}">
                <p14:modId xmlns:p14="http://schemas.microsoft.com/office/powerpoint/2010/main" val="3497287207"/>
              </p:ext>
            </p:extLst>
          </p:nvPr>
        </p:nvGraphicFramePr>
        <p:xfrm>
          <a:off x="5544159" y="1563196"/>
          <a:ext cx="4324350" cy="42894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áfico 7">
            <a:extLst>
              <a:ext uri="{FF2B5EF4-FFF2-40B4-BE49-F238E27FC236}">
                <a16:creationId xmlns:a16="http://schemas.microsoft.com/office/drawing/2014/main" id="{05C905C5-CA56-0C35-CE5D-0F0B0BB730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9672" y="2249315"/>
            <a:ext cx="336042" cy="334264"/>
          </a:xfrm>
          <a:prstGeom prst="rect">
            <a:avLst/>
          </a:prstGeom>
        </p:spPr>
      </p:pic>
      <p:pic>
        <p:nvPicPr>
          <p:cNvPr id="9" name="Gráfico 8">
            <a:extLst>
              <a:ext uri="{FF2B5EF4-FFF2-40B4-BE49-F238E27FC236}">
                <a16:creationId xmlns:a16="http://schemas.microsoft.com/office/drawing/2014/main" id="{F2DB5421-DE62-4F6A-FAB0-AA7E1A9814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9310" y="3212282"/>
            <a:ext cx="1014593" cy="1004188"/>
          </a:xfrm>
          <a:prstGeom prst="rect">
            <a:avLst/>
          </a:prstGeom>
        </p:spPr>
      </p:pic>
      <p:pic>
        <p:nvPicPr>
          <p:cNvPr id="10" name="Gráfico 9">
            <a:extLst>
              <a:ext uri="{FF2B5EF4-FFF2-40B4-BE49-F238E27FC236}">
                <a16:creationId xmlns:a16="http://schemas.microsoft.com/office/drawing/2014/main" id="{13DB8DD7-E89F-0A7C-6357-731471950D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5025" y="3796337"/>
            <a:ext cx="346710" cy="343154"/>
          </a:xfrm>
          <a:prstGeom prst="rect">
            <a:avLst/>
          </a:prstGeom>
        </p:spPr>
      </p:pic>
      <p:pic>
        <p:nvPicPr>
          <p:cNvPr id="11" name="Gráfico 10">
            <a:extLst>
              <a:ext uri="{FF2B5EF4-FFF2-40B4-BE49-F238E27FC236}">
                <a16:creationId xmlns:a16="http://schemas.microsoft.com/office/drawing/2014/main" id="{259E51B3-F6E3-D3C9-334D-DFD1B1323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9497" y="2720288"/>
            <a:ext cx="346710" cy="341376"/>
          </a:xfrm>
          <a:prstGeom prst="rect">
            <a:avLst/>
          </a:prstGeom>
        </p:spPr>
      </p:pic>
    </p:spTree>
    <p:extLst>
      <p:ext uri="{BB962C8B-B14F-4D97-AF65-F5344CB8AC3E}">
        <p14:creationId xmlns:p14="http://schemas.microsoft.com/office/powerpoint/2010/main" val="395647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C1EA8-499B-36A7-3DB8-58FAFB1858D9}"/>
              </a:ext>
            </a:extLst>
          </p:cNvPr>
          <p:cNvSpPr>
            <a:spLocks noGrp="1"/>
          </p:cNvSpPr>
          <p:nvPr>
            <p:ph type="title"/>
          </p:nvPr>
        </p:nvSpPr>
        <p:spPr/>
        <p:txBody>
          <a:bodyPr/>
          <a:lstStyle/>
          <a:p>
            <a:r>
              <a:rPr lang="es-GB" dirty="0"/>
              <a:t>Conjunto de íconos</a:t>
            </a:r>
          </a:p>
        </p:txBody>
      </p:sp>
      <p:sp>
        <p:nvSpPr>
          <p:cNvPr id="6" name="Marcador de contenido 5">
            <a:extLst>
              <a:ext uri="{FF2B5EF4-FFF2-40B4-BE49-F238E27FC236}">
                <a16:creationId xmlns:a16="http://schemas.microsoft.com/office/drawing/2014/main" id="{B41B2E31-B365-3CC2-6460-9F84AE99202D}"/>
              </a:ext>
            </a:extLst>
          </p:cNvPr>
          <p:cNvSpPr>
            <a:spLocks noGrp="1"/>
          </p:cNvSpPr>
          <p:nvPr>
            <p:ph idx="1"/>
          </p:nvPr>
        </p:nvSpPr>
        <p:spPr>
          <a:xfrm>
            <a:off x="304800" y="1837890"/>
            <a:ext cx="9694606" cy="598072"/>
          </a:xfrm>
        </p:spPr>
        <p:txBody>
          <a:bodyPr/>
          <a:lstStyle/>
          <a:p>
            <a:r>
              <a:rPr lang="es-GB" dirty="0"/>
              <a:t>Esta diapositiva contiene íconos que puedes usar en cualquier diapositiva.  Están en formato SVG entonces nunca perderán calidad además puedes cambiar los colores.</a:t>
            </a:r>
          </a:p>
        </p:txBody>
      </p:sp>
      <p:pic>
        <p:nvPicPr>
          <p:cNvPr id="12" name="Gráfico 11">
            <a:extLst>
              <a:ext uri="{FF2B5EF4-FFF2-40B4-BE49-F238E27FC236}">
                <a16:creationId xmlns:a16="http://schemas.microsoft.com/office/drawing/2014/main" id="{2786EF09-D02B-FD27-9D08-77DB1CFE01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924" y="4326553"/>
            <a:ext cx="352589" cy="350723"/>
          </a:xfrm>
          <a:prstGeom prst="rect">
            <a:avLst/>
          </a:prstGeom>
        </p:spPr>
      </p:pic>
      <p:pic>
        <p:nvPicPr>
          <p:cNvPr id="14" name="Gráfico 13">
            <a:extLst>
              <a:ext uri="{FF2B5EF4-FFF2-40B4-BE49-F238E27FC236}">
                <a16:creationId xmlns:a16="http://schemas.microsoft.com/office/drawing/2014/main" id="{6CF35F10-C3EF-26DB-58CC-5501BFED0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0722" y="4299822"/>
            <a:ext cx="350723" cy="350723"/>
          </a:xfrm>
          <a:prstGeom prst="rect">
            <a:avLst/>
          </a:prstGeom>
        </p:spPr>
      </p:pic>
      <p:pic>
        <p:nvPicPr>
          <p:cNvPr id="16" name="Gráfico 15">
            <a:extLst>
              <a:ext uri="{FF2B5EF4-FFF2-40B4-BE49-F238E27FC236}">
                <a16:creationId xmlns:a16="http://schemas.microsoft.com/office/drawing/2014/main" id="{3B1D6D95-61DC-3132-9D47-25F589F42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4098" y="4307238"/>
            <a:ext cx="350723" cy="350723"/>
          </a:xfrm>
          <a:prstGeom prst="rect">
            <a:avLst/>
          </a:prstGeom>
        </p:spPr>
      </p:pic>
      <p:pic>
        <p:nvPicPr>
          <p:cNvPr id="18" name="Gráfico 17">
            <a:extLst>
              <a:ext uri="{FF2B5EF4-FFF2-40B4-BE49-F238E27FC236}">
                <a16:creationId xmlns:a16="http://schemas.microsoft.com/office/drawing/2014/main" id="{D44DD8D6-A431-C333-2323-20AC284C5B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2912" y="4306218"/>
            <a:ext cx="350723" cy="350723"/>
          </a:xfrm>
          <a:prstGeom prst="rect">
            <a:avLst/>
          </a:prstGeom>
        </p:spPr>
      </p:pic>
      <p:pic>
        <p:nvPicPr>
          <p:cNvPr id="20" name="Gráfico 19">
            <a:extLst>
              <a:ext uri="{FF2B5EF4-FFF2-40B4-BE49-F238E27FC236}">
                <a16:creationId xmlns:a16="http://schemas.microsoft.com/office/drawing/2014/main" id="{0CDFF736-A908-0B23-55D5-FBF371B95F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74460" y="4312937"/>
            <a:ext cx="372462" cy="370491"/>
          </a:xfrm>
          <a:prstGeom prst="rect">
            <a:avLst/>
          </a:prstGeom>
        </p:spPr>
      </p:pic>
      <p:pic>
        <p:nvPicPr>
          <p:cNvPr id="22" name="Gráfico 21">
            <a:extLst>
              <a:ext uri="{FF2B5EF4-FFF2-40B4-BE49-F238E27FC236}">
                <a16:creationId xmlns:a16="http://schemas.microsoft.com/office/drawing/2014/main" id="{042F3195-2EE2-44A9-B61A-723C95894E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17000" y="4309876"/>
            <a:ext cx="363782" cy="358185"/>
          </a:xfrm>
          <a:prstGeom prst="rect">
            <a:avLst/>
          </a:prstGeom>
        </p:spPr>
      </p:pic>
      <p:pic>
        <p:nvPicPr>
          <p:cNvPr id="24" name="Gráfico 23">
            <a:extLst>
              <a:ext uri="{FF2B5EF4-FFF2-40B4-BE49-F238E27FC236}">
                <a16:creationId xmlns:a16="http://schemas.microsoft.com/office/drawing/2014/main" id="{EB5E05F5-D01A-155E-0613-BD5268D6A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91384" y="4309876"/>
            <a:ext cx="363782" cy="358185"/>
          </a:xfrm>
          <a:prstGeom prst="rect">
            <a:avLst/>
          </a:prstGeom>
        </p:spPr>
      </p:pic>
      <p:pic>
        <p:nvPicPr>
          <p:cNvPr id="26" name="Gráfico 25">
            <a:extLst>
              <a:ext uri="{FF2B5EF4-FFF2-40B4-BE49-F238E27FC236}">
                <a16:creationId xmlns:a16="http://schemas.microsoft.com/office/drawing/2014/main" id="{5B583C5B-F86B-E525-34AB-98CCE69CA54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800160" y="4309876"/>
            <a:ext cx="363782" cy="358185"/>
          </a:xfrm>
          <a:prstGeom prst="rect">
            <a:avLst/>
          </a:prstGeom>
        </p:spPr>
      </p:pic>
      <p:pic>
        <p:nvPicPr>
          <p:cNvPr id="28" name="Gráfico 27">
            <a:extLst>
              <a:ext uri="{FF2B5EF4-FFF2-40B4-BE49-F238E27FC236}">
                <a16:creationId xmlns:a16="http://schemas.microsoft.com/office/drawing/2014/main" id="{746BEA27-F4FB-86EE-E51C-9DB6C34B986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302876" y="4296092"/>
            <a:ext cx="363782" cy="358185"/>
          </a:xfrm>
          <a:prstGeom prst="rect">
            <a:avLst/>
          </a:prstGeom>
        </p:spPr>
      </p:pic>
      <p:pic>
        <p:nvPicPr>
          <p:cNvPr id="30" name="Gráfico 29">
            <a:extLst>
              <a:ext uri="{FF2B5EF4-FFF2-40B4-BE49-F238E27FC236}">
                <a16:creationId xmlns:a16="http://schemas.microsoft.com/office/drawing/2014/main" id="{2DE6EF92-DFEC-83E0-D59A-2A9F55394EB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05592" y="4302488"/>
            <a:ext cx="363782" cy="358185"/>
          </a:xfrm>
          <a:prstGeom prst="rect">
            <a:avLst/>
          </a:prstGeom>
        </p:spPr>
      </p:pic>
      <p:pic>
        <p:nvPicPr>
          <p:cNvPr id="32" name="Gráfico 31">
            <a:extLst>
              <a:ext uri="{FF2B5EF4-FFF2-40B4-BE49-F238E27FC236}">
                <a16:creationId xmlns:a16="http://schemas.microsoft.com/office/drawing/2014/main" id="{BB84C738-DAF2-46F7-551F-4CDB47CC363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75059" y="4308784"/>
            <a:ext cx="363782" cy="358185"/>
          </a:xfrm>
          <a:prstGeom prst="rect">
            <a:avLst/>
          </a:prstGeom>
        </p:spPr>
      </p:pic>
      <p:pic>
        <p:nvPicPr>
          <p:cNvPr id="34" name="Gráfico 33">
            <a:extLst>
              <a:ext uri="{FF2B5EF4-FFF2-40B4-BE49-F238E27FC236}">
                <a16:creationId xmlns:a16="http://schemas.microsoft.com/office/drawing/2014/main" id="{4F7C87EA-AA44-2A05-4F6D-B6E226EAAFE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66640" y="4319091"/>
            <a:ext cx="363782" cy="358185"/>
          </a:xfrm>
          <a:prstGeom prst="rect">
            <a:avLst/>
          </a:prstGeom>
        </p:spPr>
      </p:pic>
      <p:pic>
        <p:nvPicPr>
          <p:cNvPr id="36" name="Gráfico 35">
            <a:extLst>
              <a:ext uri="{FF2B5EF4-FFF2-40B4-BE49-F238E27FC236}">
                <a16:creationId xmlns:a16="http://schemas.microsoft.com/office/drawing/2014/main" id="{61EDBD38-3F25-EE35-1EBD-9B1F444AF75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405189" y="3837507"/>
            <a:ext cx="381908" cy="376032"/>
          </a:xfrm>
          <a:prstGeom prst="rect">
            <a:avLst/>
          </a:prstGeom>
        </p:spPr>
      </p:pic>
      <p:pic>
        <p:nvPicPr>
          <p:cNvPr id="38" name="Gráfico 37">
            <a:extLst>
              <a:ext uri="{FF2B5EF4-FFF2-40B4-BE49-F238E27FC236}">
                <a16:creationId xmlns:a16="http://schemas.microsoft.com/office/drawing/2014/main" id="{AFBA87E1-40DB-2133-B47B-75E18C5C963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889954" y="3837507"/>
            <a:ext cx="399031" cy="392892"/>
          </a:xfrm>
          <a:prstGeom prst="rect">
            <a:avLst/>
          </a:prstGeom>
        </p:spPr>
      </p:pic>
      <p:pic>
        <p:nvPicPr>
          <p:cNvPr id="40" name="Gráfico 39">
            <a:extLst>
              <a:ext uri="{FF2B5EF4-FFF2-40B4-BE49-F238E27FC236}">
                <a16:creationId xmlns:a16="http://schemas.microsoft.com/office/drawing/2014/main" id="{15CAB99C-F4A3-9526-0E6B-8D07FF13C12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388631" y="3854636"/>
            <a:ext cx="363782" cy="361857"/>
          </a:xfrm>
          <a:prstGeom prst="rect">
            <a:avLst/>
          </a:prstGeom>
        </p:spPr>
      </p:pic>
      <p:pic>
        <p:nvPicPr>
          <p:cNvPr id="42" name="Gráfico 41">
            <a:extLst>
              <a:ext uri="{FF2B5EF4-FFF2-40B4-BE49-F238E27FC236}">
                <a16:creationId xmlns:a16="http://schemas.microsoft.com/office/drawing/2014/main" id="{455F40FD-82CB-6D26-D0A5-BD213800FA1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870300" y="3847934"/>
            <a:ext cx="386748" cy="386748"/>
          </a:xfrm>
          <a:prstGeom prst="rect">
            <a:avLst/>
          </a:prstGeom>
        </p:spPr>
      </p:pic>
      <p:pic>
        <p:nvPicPr>
          <p:cNvPr id="44" name="Gráfico 43">
            <a:extLst>
              <a:ext uri="{FF2B5EF4-FFF2-40B4-BE49-F238E27FC236}">
                <a16:creationId xmlns:a16="http://schemas.microsoft.com/office/drawing/2014/main" id="{876E68BB-0717-F7E3-175E-810516F7EB4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7994" y="3885833"/>
            <a:ext cx="350723" cy="350723"/>
          </a:xfrm>
          <a:prstGeom prst="rect">
            <a:avLst/>
          </a:prstGeom>
        </p:spPr>
      </p:pic>
      <p:pic>
        <p:nvPicPr>
          <p:cNvPr id="46" name="Gráfico 45">
            <a:extLst>
              <a:ext uri="{FF2B5EF4-FFF2-40B4-BE49-F238E27FC236}">
                <a16:creationId xmlns:a16="http://schemas.microsoft.com/office/drawing/2014/main" id="{DE1CBF55-93B0-313E-E3B8-79D5E4C3490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867556" y="3856522"/>
            <a:ext cx="378149" cy="378149"/>
          </a:xfrm>
          <a:prstGeom prst="rect">
            <a:avLst/>
          </a:prstGeom>
        </p:spPr>
      </p:pic>
      <p:pic>
        <p:nvPicPr>
          <p:cNvPr id="48" name="Gráfico 47">
            <a:extLst>
              <a:ext uri="{FF2B5EF4-FFF2-40B4-BE49-F238E27FC236}">
                <a16:creationId xmlns:a16="http://schemas.microsoft.com/office/drawing/2014/main" id="{F3E0AAC1-5A4F-584F-F6DE-07E3AC01128D}"/>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368339" y="3862816"/>
            <a:ext cx="350723" cy="350723"/>
          </a:xfrm>
          <a:prstGeom prst="rect">
            <a:avLst/>
          </a:prstGeom>
        </p:spPr>
      </p:pic>
      <p:pic>
        <p:nvPicPr>
          <p:cNvPr id="50" name="Gráfico 49">
            <a:extLst>
              <a:ext uri="{FF2B5EF4-FFF2-40B4-BE49-F238E27FC236}">
                <a16:creationId xmlns:a16="http://schemas.microsoft.com/office/drawing/2014/main" id="{144D469F-93CB-9799-BAE4-1A067268584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867256" y="3848652"/>
            <a:ext cx="352589" cy="350723"/>
          </a:xfrm>
          <a:prstGeom prst="rect">
            <a:avLst/>
          </a:prstGeom>
        </p:spPr>
      </p:pic>
      <p:pic>
        <p:nvPicPr>
          <p:cNvPr id="52" name="Gráfico 51">
            <a:extLst>
              <a:ext uri="{FF2B5EF4-FFF2-40B4-BE49-F238E27FC236}">
                <a16:creationId xmlns:a16="http://schemas.microsoft.com/office/drawing/2014/main" id="{C499EA93-E802-05EF-475D-3476D45A94D8}"/>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366173" y="3848653"/>
            <a:ext cx="352589" cy="352589"/>
          </a:xfrm>
          <a:prstGeom prst="rect">
            <a:avLst/>
          </a:prstGeom>
        </p:spPr>
      </p:pic>
      <p:pic>
        <p:nvPicPr>
          <p:cNvPr id="54" name="Gráfico 53">
            <a:extLst>
              <a:ext uri="{FF2B5EF4-FFF2-40B4-BE49-F238E27FC236}">
                <a16:creationId xmlns:a16="http://schemas.microsoft.com/office/drawing/2014/main" id="{69428BCF-DEA7-D82D-0D7F-7DBD075481A2}"/>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4866226" y="3805498"/>
            <a:ext cx="391793" cy="393878"/>
          </a:xfrm>
          <a:prstGeom prst="rect">
            <a:avLst/>
          </a:prstGeom>
        </p:spPr>
      </p:pic>
      <p:pic>
        <p:nvPicPr>
          <p:cNvPr id="56" name="Gráfico 55">
            <a:extLst>
              <a:ext uri="{FF2B5EF4-FFF2-40B4-BE49-F238E27FC236}">
                <a16:creationId xmlns:a16="http://schemas.microsoft.com/office/drawing/2014/main" id="{FC27E74C-D1CB-D77F-90B6-D7F62CA8496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352527" y="3826436"/>
            <a:ext cx="385054" cy="387103"/>
          </a:xfrm>
          <a:prstGeom prst="rect">
            <a:avLst/>
          </a:prstGeom>
        </p:spPr>
      </p:pic>
      <p:pic>
        <p:nvPicPr>
          <p:cNvPr id="58" name="Gráfico 57">
            <a:extLst>
              <a:ext uri="{FF2B5EF4-FFF2-40B4-BE49-F238E27FC236}">
                <a16:creationId xmlns:a16="http://schemas.microsoft.com/office/drawing/2014/main" id="{9269A1F2-2C74-5999-9252-6086D97D5271}"/>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3822743" y="3819662"/>
            <a:ext cx="391793" cy="393877"/>
          </a:xfrm>
          <a:prstGeom prst="rect">
            <a:avLst/>
          </a:prstGeom>
        </p:spPr>
      </p:pic>
      <p:pic>
        <p:nvPicPr>
          <p:cNvPr id="60" name="Gráfico 59">
            <a:extLst>
              <a:ext uri="{FF2B5EF4-FFF2-40B4-BE49-F238E27FC236}">
                <a16:creationId xmlns:a16="http://schemas.microsoft.com/office/drawing/2014/main" id="{6B1CA92A-2AB0-C552-A90A-4515386A3D84}"/>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3291384" y="3819662"/>
            <a:ext cx="363782" cy="363782"/>
          </a:xfrm>
          <a:prstGeom prst="rect">
            <a:avLst/>
          </a:prstGeom>
        </p:spPr>
      </p:pic>
      <p:pic>
        <p:nvPicPr>
          <p:cNvPr id="62" name="Gráfico 61">
            <a:extLst>
              <a:ext uri="{FF2B5EF4-FFF2-40B4-BE49-F238E27FC236}">
                <a16:creationId xmlns:a16="http://schemas.microsoft.com/office/drawing/2014/main" id="{3AA78F47-07BB-C2A2-2F27-72FDD02EDA1D}"/>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2810142" y="3796616"/>
            <a:ext cx="363782" cy="358185"/>
          </a:xfrm>
          <a:prstGeom prst="rect">
            <a:avLst/>
          </a:prstGeom>
        </p:spPr>
      </p:pic>
      <p:pic>
        <p:nvPicPr>
          <p:cNvPr id="128" name="Gráfico 127">
            <a:extLst>
              <a:ext uri="{FF2B5EF4-FFF2-40B4-BE49-F238E27FC236}">
                <a16:creationId xmlns:a16="http://schemas.microsoft.com/office/drawing/2014/main" id="{771E0776-DD58-B314-BC56-F49DCC2108D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2308936" y="3820840"/>
            <a:ext cx="363782" cy="358185"/>
          </a:xfrm>
          <a:prstGeom prst="rect">
            <a:avLst/>
          </a:prstGeom>
        </p:spPr>
      </p:pic>
      <p:pic>
        <p:nvPicPr>
          <p:cNvPr id="130" name="Gráfico 129">
            <a:extLst>
              <a:ext uri="{FF2B5EF4-FFF2-40B4-BE49-F238E27FC236}">
                <a16:creationId xmlns:a16="http://schemas.microsoft.com/office/drawing/2014/main" id="{650B55B5-7B13-8D33-97CD-D87207E54E0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807730" y="3821528"/>
            <a:ext cx="363782" cy="358185"/>
          </a:xfrm>
          <a:prstGeom prst="rect">
            <a:avLst/>
          </a:prstGeom>
        </p:spPr>
      </p:pic>
      <p:pic>
        <p:nvPicPr>
          <p:cNvPr id="132" name="Gráfico 131">
            <a:extLst>
              <a:ext uri="{FF2B5EF4-FFF2-40B4-BE49-F238E27FC236}">
                <a16:creationId xmlns:a16="http://schemas.microsoft.com/office/drawing/2014/main" id="{4BA7C871-DF0B-DC1F-7471-44EBA5CAA0F1}"/>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358305" y="3821528"/>
            <a:ext cx="363782" cy="358185"/>
          </a:xfrm>
          <a:prstGeom prst="rect">
            <a:avLst/>
          </a:prstGeom>
        </p:spPr>
      </p:pic>
      <p:pic>
        <p:nvPicPr>
          <p:cNvPr id="134" name="Gráfico 133">
            <a:extLst>
              <a:ext uri="{FF2B5EF4-FFF2-40B4-BE49-F238E27FC236}">
                <a16:creationId xmlns:a16="http://schemas.microsoft.com/office/drawing/2014/main" id="{365535C5-BCA1-36FA-788B-6C959296416C}"/>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882701" y="3821528"/>
            <a:ext cx="363782" cy="358185"/>
          </a:xfrm>
          <a:prstGeom prst="rect">
            <a:avLst/>
          </a:prstGeom>
        </p:spPr>
      </p:pic>
      <p:pic>
        <p:nvPicPr>
          <p:cNvPr id="136" name="Gráfico 135">
            <a:extLst>
              <a:ext uri="{FF2B5EF4-FFF2-40B4-BE49-F238E27FC236}">
                <a16:creationId xmlns:a16="http://schemas.microsoft.com/office/drawing/2014/main" id="{F0631E37-B710-BE52-A375-3BFA3D7F2BC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414528" y="3821528"/>
            <a:ext cx="352589" cy="350723"/>
          </a:xfrm>
          <a:prstGeom prst="rect">
            <a:avLst/>
          </a:prstGeom>
        </p:spPr>
      </p:pic>
      <p:pic>
        <p:nvPicPr>
          <p:cNvPr id="138" name="Gráfico 137">
            <a:extLst>
              <a:ext uri="{FF2B5EF4-FFF2-40B4-BE49-F238E27FC236}">
                <a16:creationId xmlns:a16="http://schemas.microsoft.com/office/drawing/2014/main" id="{4402F91C-437A-ED7C-9B99-45B0388D6E3F}"/>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383879" y="3362947"/>
            <a:ext cx="399032" cy="399032"/>
          </a:xfrm>
          <a:prstGeom prst="rect">
            <a:avLst/>
          </a:prstGeom>
        </p:spPr>
      </p:pic>
      <p:pic>
        <p:nvPicPr>
          <p:cNvPr id="140" name="Gráfico 139">
            <a:extLst>
              <a:ext uri="{FF2B5EF4-FFF2-40B4-BE49-F238E27FC236}">
                <a16:creationId xmlns:a16="http://schemas.microsoft.com/office/drawing/2014/main" id="{4BB55F7B-A4ED-045A-125A-E69226A9913D}"/>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8896316" y="3356029"/>
            <a:ext cx="399032" cy="399032"/>
          </a:xfrm>
          <a:prstGeom prst="rect">
            <a:avLst/>
          </a:prstGeom>
        </p:spPr>
      </p:pic>
      <p:pic>
        <p:nvPicPr>
          <p:cNvPr id="142" name="Gráfico 141">
            <a:extLst>
              <a:ext uri="{FF2B5EF4-FFF2-40B4-BE49-F238E27FC236}">
                <a16:creationId xmlns:a16="http://schemas.microsoft.com/office/drawing/2014/main" id="{7076A3FD-FB10-E78C-0107-9035C60F3D83}"/>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8392498" y="3361447"/>
            <a:ext cx="390156" cy="390156"/>
          </a:xfrm>
          <a:prstGeom prst="rect">
            <a:avLst/>
          </a:prstGeom>
        </p:spPr>
      </p:pic>
      <p:pic>
        <p:nvPicPr>
          <p:cNvPr id="144" name="Gráfico 143">
            <a:extLst>
              <a:ext uri="{FF2B5EF4-FFF2-40B4-BE49-F238E27FC236}">
                <a16:creationId xmlns:a16="http://schemas.microsoft.com/office/drawing/2014/main" id="{BEA62AD7-38C4-62FC-8CEF-17896F2039F5}"/>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7870300" y="3356768"/>
            <a:ext cx="386748" cy="386748"/>
          </a:xfrm>
          <a:prstGeom prst="rect">
            <a:avLst/>
          </a:prstGeom>
        </p:spPr>
      </p:pic>
      <p:pic>
        <p:nvPicPr>
          <p:cNvPr id="146" name="Gráfico 145">
            <a:extLst>
              <a:ext uri="{FF2B5EF4-FFF2-40B4-BE49-F238E27FC236}">
                <a16:creationId xmlns:a16="http://schemas.microsoft.com/office/drawing/2014/main" id="{FC076E88-772E-06F4-F7F4-3F08EA85E972}"/>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369096" y="3362947"/>
            <a:ext cx="394200" cy="392114"/>
          </a:xfrm>
          <a:prstGeom prst="rect">
            <a:avLst/>
          </a:prstGeom>
        </p:spPr>
      </p:pic>
      <p:pic>
        <p:nvPicPr>
          <p:cNvPr id="149" name="Gráfico 148">
            <a:extLst>
              <a:ext uri="{FF2B5EF4-FFF2-40B4-BE49-F238E27FC236}">
                <a16:creationId xmlns:a16="http://schemas.microsoft.com/office/drawing/2014/main" id="{DA49AAD7-CBBF-A030-C716-E8837865BF2F}"/>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6872278" y="3354549"/>
            <a:ext cx="378149" cy="374817"/>
          </a:xfrm>
          <a:prstGeom prst="rect">
            <a:avLst/>
          </a:prstGeom>
        </p:spPr>
      </p:pic>
      <p:pic>
        <p:nvPicPr>
          <p:cNvPr id="153" name="Gráfico 152">
            <a:extLst>
              <a:ext uri="{FF2B5EF4-FFF2-40B4-BE49-F238E27FC236}">
                <a16:creationId xmlns:a16="http://schemas.microsoft.com/office/drawing/2014/main" id="{105A7B50-73DF-A5F1-54DE-59C83C3CC50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6363622" y="3348567"/>
            <a:ext cx="384184" cy="380799"/>
          </a:xfrm>
          <a:prstGeom prst="rect">
            <a:avLst/>
          </a:prstGeom>
        </p:spPr>
      </p:pic>
      <p:pic>
        <p:nvPicPr>
          <p:cNvPr id="157" name="Gráfico 156">
            <a:extLst>
              <a:ext uri="{FF2B5EF4-FFF2-40B4-BE49-F238E27FC236}">
                <a16:creationId xmlns:a16="http://schemas.microsoft.com/office/drawing/2014/main" id="{597F448A-FEA4-39FF-3376-15ABD0D85410}"/>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5862351" y="3354549"/>
            <a:ext cx="376799" cy="371841"/>
          </a:xfrm>
          <a:prstGeom prst="rect">
            <a:avLst/>
          </a:prstGeom>
        </p:spPr>
      </p:pic>
      <p:pic>
        <p:nvPicPr>
          <p:cNvPr id="161" name="Gráfico 160">
            <a:extLst>
              <a:ext uri="{FF2B5EF4-FFF2-40B4-BE49-F238E27FC236}">
                <a16:creationId xmlns:a16="http://schemas.microsoft.com/office/drawing/2014/main" id="{8C042093-2AD6-E0BB-51BC-B0866FCBA135}"/>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5374098" y="3348567"/>
            <a:ext cx="363782" cy="358185"/>
          </a:xfrm>
          <a:prstGeom prst="rect">
            <a:avLst/>
          </a:prstGeom>
        </p:spPr>
      </p:pic>
      <p:pic>
        <p:nvPicPr>
          <p:cNvPr id="165" name="Gráfico 164">
            <a:extLst>
              <a:ext uri="{FF2B5EF4-FFF2-40B4-BE49-F238E27FC236}">
                <a16:creationId xmlns:a16="http://schemas.microsoft.com/office/drawing/2014/main" id="{A3A78D95-0010-BD7A-00DD-6EFCEA5564F4}"/>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858555" y="3339209"/>
            <a:ext cx="382791" cy="376902"/>
          </a:xfrm>
          <a:prstGeom prst="rect">
            <a:avLst/>
          </a:prstGeom>
        </p:spPr>
      </p:pic>
      <p:pic>
        <p:nvPicPr>
          <p:cNvPr id="169" name="Gráfico 168">
            <a:extLst>
              <a:ext uri="{FF2B5EF4-FFF2-40B4-BE49-F238E27FC236}">
                <a16:creationId xmlns:a16="http://schemas.microsoft.com/office/drawing/2014/main" id="{DDD9EB66-6BC9-6648-2E05-D1FB73C47747}"/>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4336822" y="3339209"/>
            <a:ext cx="410625" cy="404307"/>
          </a:xfrm>
          <a:prstGeom prst="rect">
            <a:avLst/>
          </a:prstGeom>
        </p:spPr>
      </p:pic>
      <p:pic>
        <p:nvPicPr>
          <p:cNvPr id="173" name="Gráfico 172">
            <a:extLst>
              <a:ext uri="{FF2B5EF4-FFF2-40B4-BE49-F238E27FC236}">
                <a16:creationId xmlns:a16="http://schemas.microsoft.com/office/drawing/2014/main" id="{25D8C341-5D93-4D3B-6B77-1AE4B875DAFF}"/>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3809447" y="3339209"/>
            <a:ext cx="408497" cy="404307"/>
          </a:xfrm>
          <a:prstGeom prst="rect">
            <a:avLst/>
          </a:prstGeom>
        </p:spPr>
      </p:pic>
      <p:pic>
        <p:nvPicPr>
          <p:cNvPr id="177" name="Gráfico 176">
            <a:extLst>
              <a:ext uri="{FF2B5EF4-FFF2-40B4-BE49-F238E27FC236}">
                <a16:creationId xmlns:a16="http://schemas.microsoft.com/office/drawing/2014/main" id="{2AC227F3-FDB0-1863-EBA4-3BBCC02FA34F}"/>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3302127" y="3339209"/>
            <a:ext cx="394200" cy="390157"/>
          </a:xfrm>
          <a:prstGeom prst="rect">
            <a:avLst/>
          </a:prstGeom>
        </p:spPr>
      </p:pic>
      <p:pic>
        <p:nvPicPr>
          <p:cNvPr id="181" name="Gráfico 180">
            <a:extLst>
              <a:ext uri="{FF2B5EF4-FFF2-40B4-BE49-F238E27FC236}">
                <a16:creationId xmlns:a16="http://schemas.microsoft.com/office/drawing/2014/main" id="{04AE26A9-5406-AB3D-2472-E69E17C82B43}"/>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2812008" y="3362947"/>
            <a:ext cx="363782" cy="360051"/>
          </a:xfrm>
          <a:prstGeom prst="rect">
            <a:avLst/>
          </a:prstGeom>
        </p:spPr>
      </p:pic>
      <p:pic>
        <p:nvPicPr>
          <p:cNvPr id="185" name="Gráfico 184">
            <a:extLst>
              <a:ext uri="{FF2B5EF4-FFF2-40B4-BE49-F238E27FC236}">
                <a16:creationId xmlns:a16="http://schemas.microsoft.com/office/drawing/2014/main" id="{FD16ADAE-2D2D-8E2C-C261-5D4E5162C1B5}"/>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2308937" y="3354549"/>
            <a:ext cx="371724" cy="368449"/>
          </a:xfrm>
          <a:prstGeom prst="rect">
            <a:avLst/>
          </a:prstGeom>
        </p:spPr>
      </p:pic>
      <p:pic>
        <p:nvPicPr>
          <p:cNvPr id="189" name="Gráfico 188">
            <a:extLst>
              <a:ext uri="{FF2B5EF4-FFF2-40B4-BE49-F238E27FC236}">
                <a16:creationId xmlns:a16="http://schemas.microsoft.com/office/drawing/2014/main" id="{14B7869F-CFF2-181C-803E-393DEEBFF82E}"/>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1807730" y="3385331"/>
            <a:ext cx="363782" cy="358185"/>
          </a:xfrm>
          <a:prstGeom prst="rect">
            <a:avLst/>
          </a:prstGeom>
        </p:spPr>
      </p:pic>
      <p:pic>
        <p:nvPicPr>
          <p:cNvPr id="193" name="Gráfico 192">
            <a:extLst>
              <a:ext uri="{FF2B5EF4-FFF2-40B4-BE49-F238E27FC236}">
                <a16:creationId xmlns:a16="http://schemas.microsoft.com/office/drawing/2014/main" id="{CC607F85-AD67-BB24-9B8B-74237C6B3F63}"/>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1361732" y="3385331"/>
            <a:ext cx="363782" cy="360051"/>
          </a:xfrm>
          <a:prstGeom prst="rect">
            <a:avLst/>
          </a:prstGeom>
        </p:spPr>
      </p:pic>
      <p:pic>
        <p:nvPicPr>
          <p:cNvPr id="197" name="Gráfico 196">
            <a:extLst>
              <a:ext uri="{FF2B5EF4-FFF2-40B4-BE49-F238E27FC236}">
                <a16:creationId xmlns:a16="http://schemas.microsoft.com/office/drawing/2014/main" id="{2B2869FE-B357-C0BE-CF36-0D6EBDF45C27}"/>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884566" y="3387197"/>
            <a:ext cx="363782" cy="360051"/>
          </a:xfrm>
          <a:prstGeom prst="rect">
            <a:avLst/>
          </a:prstGeom>
        </p:spPr>
      </p:pic>
      <p:pic>
        <p:nvPicPr>
          <p:cNvPr id="201" name="Gráfico 200">
            <a:extLst>
              <a:ext uri="{FF2B5EF4-FFF2-40B4-BE49-F238E27FC236}">
                <a16:creationId xmlns:a16="http://schemas.microsoft.com/office/drawing/2014/main" id="{925A74B6-89C8-807D-404D-F98D313CA6C9}"/>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414528" y="3387197"/>
            <a:ext cx="363782" cy="358185"/>
          </a:xfrm>
          <a:prstGeom prst="rect">
            <a:avLst/>
          </a:prstGeom>
        </p:spPr>
      </p:pic>
      <p:pic>
        <p:nvPicPr>
          <p:cNvPr id="205" name="Gráfico 204">
            <a:extLst>
              <a:ext uri="{FF2B5EF4-FFF2-40B4-BE49-F238E27FC236}">
                <a16:creationId xmlns:a16="http://schemas.microsoft.com/office/drawing/2014/main" id="{D05DD3B9-FC33-8425-2574-5E93CCA982D8}"/>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9377350" y="2889249"/>
            <a:ext cx="363782" cy="358185"/>
          </a:xfrm>
          <a:prstGeom prst="rect">
            <a:avLst/>
          </a:prstGeom>
        </p:spPr>
      </p:pic>
      <p:pic>
        <p:nvPicPr>
          <p:cNvPr id="209" name="Gráfico 208">
            <a:extLst>
              <a:ext uri="{FF2B5EF4-FFF2-40B4-BE49-F238E27FC236}">
                <a16:creationId xmlns:a16="http://schemas.microsoft.com/office/drawing/2014/main" id="{2EA9AA8A-6A6D-8518-1C04-3F80538C547F}"/>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8883257" y="2887695"/>
            <a:ext cx="363782" cy="360051"/>
          </a:xfrm>
          <a:prstGeom prst="rect">
            <a:avLst/>
          </a:prstGeom>
        </p:spPr>
      </p:pic>
      <p:pic>
        <p:nvPicPr>
          <p:cNvPr id="213" name="Gráfico 212">
            <a:extLst>
              <a:ext uri="{FF2B5EF4-FFF2-40B4-BE49-F238E27FC236}">
                <a16:creationId xmlns:a16="http://schemas.microsoft.com/office/drawing/2014/main" id="{6BA90E2E-CB4E-1BE9-5E5D-7ECDF632D4FC}"/>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8397757" y="2887695"/>
            <a:ext cx="394199" cy="390156"/>
          </a:xfrm>
          <a:prstGeom prst="rect">
            <a:avLst/>
          </a:prstGeom>
        </p:spPr>
      </p:pic>
      <p:pic>
        <p:nvPicPr>
          <p:cNvPr id="217" name="Gráfico 216">
            <a:extLst>
              <a:ext uri="{FF2B5EF4-FFF2-40B4-BE49-F238E27FC236}">
                <a16:creationId xmlns:a16="http://schemas.microsoft.com/office/drawing/2014/main" id="{9C477D7A-A7AA-D9C2-B148-02F682502EEF}"/>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7870301" y="2887695"/>
            <a:ext cx="394199" cy="390156"/>
          </a:xfrm>
          <a:prstGeom prst="rect">
            <a:avLst/>
          </a:prstGeom>
        </p:spPr>
      </p:pic>
      <p:pic>
        <p:nvPicPr>
          <p:cNvPr id="221" name="Gráfico 220">
            <a:extLst>
              <a:ext uri="{FF2B5EF4-FFF2-40B4-BE49-F238E27FC236}">
                <a16:creationId xmlns:a16="http://schemas.microsoft.com/office/drawing/2014/main" id="{DEF909D1-C017-140E-CB0A-481D0537B8BC}"/>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7369096" y="2882444"/>
            <a:ext cx="394200" cy="388967"/>
          </a:xfrm>
          <a:prstGeom prst="rect">
            <a:avLst/>
          </a:prstGeom>
        </p:spPr>
      </p:pic>
      <p:pic>
        <p:nvPicPr>
          <p:cNvPr id="225" name="Gráfico 224">
            <a:extLst>
              <a:ext uri="{FF2B5EF4-FFF2-40B4-BE49-F238E27FC236}">
                <a16:creationId xmlns:a16="http://schemas.microsoft.com/office/drawing/2014/main" id="{D4637E99-002B-2066-6D21-95206D33177B}"/>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6862651" y="2882444"/>
            <a:ext cx="376799" cy="371797"/>
          </a:xfrm>
          <a:prstGeom prst="rect">
            <a:avLst/>
          </a:prstGeom>
        </p:spPr>
      </p:pic>
      <p:pic>
        <p:nvPicPr>
          <p:cNvPr id="229" name="Gráfico 228">
            <a:extLst>
              <a:ext uri="{FF2B5EF4-FFF2-40B4-BE49-F238E27FC236}">
                <a16:creationId xmlns:a16="http://schemas.microsoft.com/office/drawing/2014/main" id="{53EA6633-89A6-9923-7883-AA6B31F01B7D}"/>
              </a:ext>
            </a:extLst>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6363621" y="2889760"/>
            <a:ext cx="374559" cy="369587"/>
          </a:xfrm>
          <a:prstGeom prst="rect">
            <a:avLst/>
          </a:prstGeom>
        </p:spPr>
      </p:pic>
      <p:pic>
        <p:nvPicPr>
          <p:cNvPr id="233" name="Gráfico 232">
            <a:extLst>
              <a:ext uri="{FF2B5EF4-FFF2-40B4-BE49-F238E27FC236}">
                <a16:creationId xmlns:a16="http://schemas.microsoft.com/office/drawing/2014/main" id="{AD13BEE2-042C-6C81-B68B-B5885DE23758}"/>
              </a:ext>
            </a:extLst>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5862351" y="2887550"/>
            <a:ext cx="376799" cy="371797"/>
          </a:xfrm>
          <a:prstGeom prst="rect">
            <a:avLst/>
          </a:prstGeom>
        </p:spPr>
      </p:pic>
      <p:pic>
        <p:nvPicPr>
          <p:cNvPr id="237" name="Gráfico 236">
            <a:extLst>
              <a:ext uri="{FF2B5EF4-FFF2-40B4-BE49-F238E27FC236}">
                <a16:creationId xmlns:a16="http://schemas.microsoft.com/office/drawing/2014/main" id="{86F1F211-29E0-CF04-BD95-94DC4DAEB6CB}"/>
              </a:ext>
            </a:extLst>
          </p:cNvPr>
          <p:cNvPicPr>
            <a:picLocks noChangeAspect="1"/>
          </p:cNvPicPr>
          <p:nvPr/>
        </p:nvPicPr>
        <p:blipFill>
          <a:blip r:embed="rId118">
            <a:extLst>
              <a:ext uri="{96DAC541-7B7A-43D3-8B79-37D633B846F1}">
                <asvg:svgBlip xmlns:asvg="http://schemas.microsoft.com/office/drawing/2016/SVG/main" r:embed="rId119"/>
              </a:ext>
            </a:extLst>
          </a:blip>
          <a:stretch>
            <a:fillRect/>
          </a:stretch>
        </p:blipFill>
        <p:spPr>
          <a:xfrm>
            <a:off x="5355906" y="2882444"/>
            <a:ext cx="381974" cy="376903"/>
          </a:xfrm>
          <a:prstGeom prst="rect">
            <a:avLst/>
          </a:prstGeom>
        </p:spPr>
      </p:pic>
      <p:pic>
        <p:nvPicPr>
          <p:cNvPr id="241" name="Gráfico 240">
            <a:extLst>
              <a:ext uri="{FF2B5EF4-FFF2-40B4-BE49-F238E27FC236}">
                <a16:creationId xmlns:a16="http://schemas.microsoft.com/office/drawing/2014/main" id="{375A1624-926A-7221-1457-E7BDA513291E}"/>
              </a:ext>
            </a:extLst>
          </p:cNvPr>
          <p:cNvPicPr>
            <a:picLocks noChangeAspect="1"/>
          </p:cNvPicPr>
          <p:nvPr/>
        </p:nvPicPr>
        <p:blipFill>
          <a:blip r:embed="rId120">
            <a:extLst>
              <a:ext uri="{96DAC541-7B7A-43D3-8B79-37D633B846F1}">
                <asvg:svgBlip xmlns:asvg="http://schemas.microsoft.com/office/drawing/2016/SVG/main" r:embed="rId121"/>
              </a:ext>
            </a:extLst>
          </a:blip>
          <a:stretch>
            <a:fillRect/>
          </a:stretch>
        </p:blipFill>
        <p:spPr>
          <a:xfrm>
            <a:off x="4849461" y="2872920"/>
            <a:ext cx="381973" cy="376902"/>
          </a:xfrm>
          <a:prstGeom prst="rect">
            <a:avLst/>
          </a:prstGeom>
        </p:spPr>
      </p:pic>
      <p:pic>
        <p:nvPicPr>
          <p:cNvPr id="245" name="Gráfico 244">
            <a:extLst>
              <a:ext uri="{FF2B5EF4-FFF2-40B4-BE49-F238E27FC236}">
                <a16:creationId xmlns:a16="http://schemas.microsoft.com/office/drawing/2014/main" id="{BD0B4D7F-5790-D929-8F10-C1073954BCC0}"/>
              </a:ext>
            </a:extLst>
          </p:cNvPr>
          <p:cNvPicPr>
            <a:picLocks noChangeAspect="1"/>
          </p:cNvPicPr>
          <p:nvPr/>
        </p:nvPicPr>
        <p:blipFill>
          <a:blip r:embed="rId122">
            <a:extLst>
              <a:ext uri="{96DAC541-7B7A-43D3-8B79-37D633B846F1}">
                <asvg:svgBlip xmlns:asvg="http://schemas.microsoft.com/office/drawing/2016/SVG/main" r:embed="rId123"/>
              </a:ext>
            </a:extLst>
          </a:blip>
          <a:stretch>
            <a:fillRect/>
          </a:stretch>
        </p:blipFill>
        <p:spPr>
          <a:xfrm>
            <a:off x="4330789" y="2871471"/>
            <a:ext cx="394200" cy="388967"/>
          </a:xfrm>
          <a:prstGeom prst="rect">
            <a:avLst/>
          </a:prstGeom>
        </p:spPr>
      </p:pic>
      <p:pic>
        <p:nvPicPr>
          <p:cNvPr id="249" name="Gráfico 248">
            <a:extLst>
              <a:ext uri="{FF2B5EF4-FFF2-40B4-BE49-F238E27FC236}">
                <a16:creationId xmlns:a16="http://schemas.microsoft.com/office/drawing/2014/main" id="{41E9170B-2428-87EE-7620-74A306FD8D29}"/>
              </a:ext>
            </a:extLst>
          </p:cNvPr>
          <p:cNvPicPr>
            <a:picLocks noChangeAspect="1"/>
          </p:cNvPicPr>
          <p:nvPr/>
        </p:nvPicPr>
        <p:blipFill>
          <a:blip r:embed="rId124">
            <a:extLst>
              <a:ext uri="{96DAC541-7B7A-43D3-8B79-37D633B846F1}">
                <asvg:svgBlip xmlns:asvg="http://schemas.microsoft.com/office/drawing/2016/SVG/main" r:embed="rId125"/>
              </a:ext>
            </a:extLst>
          </a:blip>
          <a:stretch>
            <a:fillRect/>
          </a:stretch>
        </p:blipFill>
        <p:spPr>
          <a:xfrm>
            <a:off x="3808571" y="2882444"/>
            <a:ext cx="364895" cy="360051"/>
          </a:xfrm>
          <a:prstGeom prst="rect">
            <a:avLst/>
          </a:prstGeom>
        </p:spPr>
      </p:pic>
      <p:pic>
        <p:nvPicPr>
          <p:cNvPr id="253" name="Gráfico 252">
            <a:extLst>
              <a:ext uri="{FF2B5EF4-FFF2-40B4-BE49-F238E27FC236}">
                <a16:creationId xmlns:a16="http://schemas.microsoft.com/office/drawing/2014/main" id="{E0744204-508F-9B11-FCE7-CC52776539D4}"/>
              </a:ext>
            </a:extLst>
          </p:cNvPr>
          <p:cNvPicPr>
            <a:picLocks noChangeAspect="1"/>
          </p:cNvPicPr>
          <p:nvPr/>
        </p:nvPicPr>
        <p:blipFill>
          <a:blip r:embed="rId126">
            <a:extLst>
              <a:ext uri="{96DAC541-7B7A-43D3-8B79-37D633B846F1}">
                <asvg:svgBlip xmlns:asvg="http://schemas.microsoft.com/office/drawing/2016/SVG/main" r:embed="rId127"/>
              </a:ext>
            </a:extLst>
          </a:blip>
          <a:stretch>
            <a:fillRect/>
          </a:stretch>
        </p:blipFill>
        <p:spPr>
          <a:xfrm>
            <a:off x="3302127" y="2871471"/>
            <a:ext cx="394200" cy="388967"/>
          </a:xfrm>
          <a:prstGeom prst="rect">
            <a:avLst/>
          </a:prstGeom>
        </p:spPr>
      </p:pic>
      <p:pic>
        <p:nvPicPr>
          <p:cNvPr id="257" name="Gráfico 256">
            <a:extLst>
              <a:ext uri="{FF2B5EF4-FFF2-40B4-BE49-F238E27FC236}">
                <a16:creationId xmlns:a16="http://schemas.microsoft.com/office/drawing/2014/main" id="{CA08B4BD-8455-5AB9-7617-C64A4644CD50}"/>
              </a:ext>
            </a:extLst>
          </p:cNvPr>
          <p:cNvPicPr>
            <a:picLocks noChangeAspect="1"/>
          </p:cNvPicPr>
          <p:nvPr/>
        </p:nvPicPr>
        <p:blipFill>
          <a:blip r:embed="rId128">
            <a:extLst>
              <a:ext uri="{96DAC541-7B7A-43D3-8B79-37D633B846F1}">
                <asvg:svgBlip xmlns:asvg="http://schemas.microsoft.com/office/drawing/2016/SVG/main" r:embed="rId129"/>
              </a:ext>
            </a:extLst>
          </a:blip>
          <a:stretch>
            <a:fillRect/>
          </a:stretch>
        </p:blipFill>
        <p:spPr>
          <a:xfrm>
            <a:off x="2812008" y="2885830"/>
            <a:ext cx="365647" cy="361916"/>
          </a:xfrm>
          <a:prstGeom prst="rect">
            <a:avLst/>
          </a:prstGeom>
        </p:spPr>
      </p:pic>
      <p:pic>
        <p:nvPicPr>
          <p:cNvPr id="261" name="Gráfico 260">
            <a:extLst>
              <a:ext uri="{FF2B5EF4-FFF2-40B4-BE49-F238E27FC236}">
                <a16:creationId xmlns:a16="http://schemas.microsoft.com/office/drawing/2014/main" id="{E602E079-21A0-D426-5CD9-7DA1C2E426A9}"/>
              </a:ext>
            </a:extLst>
          </p:cNvPr>
          <p:cNvPicPr>
            <a:picLocks noChangeAspect="1"/>
          </p:cNvPicPr>
          <p:nvPr/>
        </p:nvPicPr>
        <p:blipFill>
          <a:blip r:embed="rId130">
            <a:extLst>
              <a:ext uri="{96DAC541-7B7A-43D3-8B79-37D633B846F1}">
                <asvg:svgBlip xmlns:asvg="http://schemas.microsoft.com/office/drawing/2016/SVG/main" r:embed="rId131"/>
              </a:ext>
            </a:extLst>
          </a:blip>
          <a:stretch>
            <a:fillRect/>
          </a:stretch>
        </p:blipFill>
        <p:spPr>
          <a:xfrm>
            <a:off x="2308936" y="2898522"/>
            <a:ext cx="367513" cy="361916"/>
          </a:xfrm>
          <a:prstGeom prst="rect">
            <a:avLst/>
          </a:prstGeom>
        </p:spPr>
      </p:pic>
      <p:pic>
        <p:nvPicPr>
          <p:cNvPr id="265" name="Gráfico 264">
            <a:extLst>
              <a:ext uri="{FF2B5EF4-FFF2-40B4-BE49-F238E27FC236}">
                <a16:creationId xmlns:a16="http://schemas.microsoft.com/office/drawing/2014/main" id="{21AEF372-2113-57AE-8027-2F283BE83735}"/>
              </a:ext>
            </a:extLst>
          </p:cNvPr>
          <p:cNvPicPr>
            <a:picLocks noChangeAspect="1"/>
          </p:cNvPicPr>
          <p:nvPr/>
        </p:nvPicPr>
        <p:blipFill>
          <a:blip r:embed="rId132">
            <a:extLst>
              <a:ext uri="{96DAC541-7B7A-43D3-8B79-37D633B846F1}">
                <asvg:svgBlip xmlns:asvg="http://schemas.microsoft.com/office/drawing/2016/SVG/main" r:embed="rId133"/>
              </a:ext>
            </a:extLst>
          </a:blip>
          <a:stretch>
            <a:fillRect/>
          </a:stretch>
        </p:blipFill>
        <p:spPr>
          <a:xfrm>
            <a:off x="1807730" y="2898522"/>
            <a:ext cx="365647" cy="361916"/>
          </a:xfrm>
          <a:prstGeom prst="rect">
            <a:avLst/>
          </a:prstGeom>
        </p:spPr>
      </p:pic>
      <p:pic>
        <p:nvPicPr>
          <p:cNvPr id="269" name="Gráfico 268">
            <a:extLst>
              <a:ext uri="{FF2B5EF4-FFF2-40B4-BE49-F238E27FC236}">
                <a16:creationId xmlns:a16="http://schemas.microsoft.com/office/drawing/2014/main" id="{93124A16-75CE-ACA1-5F63-32D3219D94D8}"/>
              </a:ext>
            </a:extLst>
          </p:cNvPr>
          <p:cNvPicPr>
            <a:picLocks noChangeAspect="1"/>
          </p:cNvPicPr>
          <p:nvPr/>
        </p:nvPicPr>
        <p:blipFill>
          <a:blip r:embed="rId134">
            <a:extLst>
              <a:ext uri="{96DAC541-7B7A-43D3-8B79-37D633B846F1}">
                <asvg:svgBlip xmlns:asvg="http://schemas.microsoft.com/office/drawing/2016/SVG/main" r:embed="rId135"/>
              </a:ext>
            </a:extLst>
          </a:blip>
          <a:stretch>
            <a:fillRect/>
          </a:stretch>
        </p:blipFill>
        <p:spPr>
          <a:xfrm>
            <a:off x="1361732" y="2885830"/>
            <a:ext cx="365647" cy="361916"/>
          </a:xfrm>
          <a:prstGeom prst="rect">
            <a:avLst/>
          </a:prstGeom>
        </p:spPr>
      </p:pic>
      <p:pic>
        <p:nvPicPr>
          <p:cNvPr id="273" name="Gráfico 272">
            <a:extLst>
              <a:ext uri="{FF2B5EF4-FFF2-40B4-BE49-F238E27FC236}">
                <a16:creationId xmlns:a16="http://schemas.microsoft.com/office/drawing/2014/main" id="{0F76EA14-F9DB-96CA-9BC7-0A43B10B55FE}"/>
              </a:ext>
            </a:extLst>
          </p:cNvPr>
          <p:cNvPicPr>
            <a:picLocks noChangeAspect="1"/>
          </p:cNvPicPr>
          <p:nvPr/>
        </p:nvPicPr>
        <p:blipFill>
          <a:blip r:embed="rId136">
            <a:extLst>
              <a:ext uri="{96DAC541-7B7A-43D3-8B79-37D633B846F1}">
                <asvg:svgBlip xmlns:asvg="http://schemas.microsoft.com/office/drawing/2016/SVG/main" r:embed="rId137"/>
              </a:ext>
            </a:extLst>
          </a:blip>
          <a:stretch>
            <a:fillRect/>
          </a:stretch>
        </p:blipFill>
        <p:spPr>
          <a:xfrm>
            <a:off x="882701" y="2887769"/>
            <a:ext cx="365647" cy="361916"/>
          </a:xfrm>
          <a:prstGeom prst="rect">
            <a:avLst/>
          </a:prstGeom>
        </p:spPr>
      </p:pic>
      <p:pic>
        <p:nvPicPr>
          <p:cNvPr id="277" name="Gráfico 276">
            <a:extLst>
              <a:ext uri="{FF2B5EF4-FFF2-40B4-BE49-F238E27FC236}">
                <a16:creationId xmlns:a16="http://schemas.microsoft.com/office/drawing/2014/main" id="{CF96E45C-46E3-4868-9D5E-F5534511C9AE}"/>
              </a:ext>
            </a:extLst>
          </p:cNvPr>
          <p:cNvPicPr>
            <a:picLocks noChangeAspect="1"/>
          </p:cNvPicPr>
          <p:nvPr/>
        </p:nvPicPr>
        <p:blipFill>
          <a:blip r:embed="rId138">
            <a:extLst>
              <a:ext uri="{96DAC541-7B7A-43D3-8B79-37D633B846F1}">
                <asvg:svgBlip xmlns:asvg="http://schemas.microsoft.com/office/drawing/2016/SVG/main" r:embed="rId139"/>
              </a:ext>
            </a:extLst>
          </a:blip>
          <a:stretch>
            <a:fillRect/>
          </a:stretch>
        </p:blipFill>
        <p:spPr>
          <a:xfrm>
            <a:off x="414528" y="2887769"/>
            <a:ext cx="365647" cy="361916"/>
          </a:xfrm>
          <a:prstGeom prst="rect">
            <a:avLst/>
          </a:prstGeom>
        </p:spPr>
      </p:pic>
    </p:spTree>
    <p:extLst>
      <p:ext uri="{BB962C8B-B14F-4D97-AF65-F5344CB8AC3E}">
        <p14:creationId xmlns:p14="http://schemas.microsoft.com/office/powerpoint/2010/main" val="3885439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C1EA8-499B-36A7-3DB8-58FAFB1858D9}"/>
              </a:ext>
            </a:extLst>
          </p:cNvPr>
          <p:cNvSpPr>
            <a:spLocks noGrp="1"/>
          </p:cNvSpPr>
          <p:nvPr>
            <p:ph type="title"/>
          </p:nvPr>
        </p:nvSpPr>
        <p:spPr/>
        <p:txBody>
          <a:bodyPr/>
          <a:lstStyle/>
          <a:p>
            <a:r>
              <a:rPr lang="es-GB" dirty="0"/>
              <a:t>Conjunto de íconos 4</a:t>
            </a:r>
          </a:p>
        </p:txBody>
      </p:sp>
      <p:sp>
        <p:nvSpPr>
          <p:cNvPr id="6" name="Marcador de contenido 5">
            <a:extLst>
              <a:ext uri="{FF2B5EF4-FFF2-40B4-BE49-F238E27FC236}">
                <a16:creationId xmlns:a16="http://schemas.microsoft.com/office/drawing/2014/main" id="{B41B2E31-B365-3CC2-6460-9F84AE99202D}"/>
              </a:ext>
            </a:extLst>
          </p:cNvPr>
          <p:cNvSpPr>
            <a:spLocks noGrp="1"/>
          </p:cNvSpPr>
          <p:nvPr>
            <p:ph idx="1"/>
          </p:nvPr>
        </p:nvSpPr>
        <p:spPr>
          <a:xfrm>
            <a:off x="304800" y="1837890"/>
            <a:ext cx="9694606" cy="598072"/>
          </a:xfrm>
        </p:spPr>
        <p:txBody>
          <a:bodyPr/>
          <a:lstStyle/>
          <a:p>
            <a:r>
              <a:rPr lang="es-GB" dirty="0"/>
              <a:t>Esta diapositiva contiene íconos que puedes usar en cualquier diapositiva.  Están en formato SVG entonces nunca perderán calidad además puedes cambiar los colores.</a:t>
            </a:r>
          </a:p>
        </p:txBody>
      </p:sp>
      <p:pic>
        <p:nvPicPr>
          <p:cNvPr id="4" name="Gráfico 3">
            <a:extLst>
              <a:ext uri="{FF2B5EF4-FFF2-40B4-BE49-F238E27FC236}">
                <a16:creationId xmlns:a16="http://schemas.microsoft.com/office/drawing/2014/main" id="{331E2999-9CB6-F845-BA65-3A92272463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8469" y="5448462"/>
            <a:ext cx="426130" cy="423875"/>
          </a:xfrm>
          <a:prstGeom prst="rect">
            <a:avLst/>
          </a:prstGeom>
        </p:spPr>
      </p:pic>
      <p:pic>
        <p:nvPicPr>
          <p:cNvPr id="7" name="Gráfico 6">
            <a:extLst>
              <a:ext uri="{FF2B5EF4-FFF2-40B4-BE49-F238E27FC236}">
                <a16:creationId xmlns:a16="http://schemas.microsoft.com/office/drawing/2014/main" id="{4FAE4375-AB36-1657-4072-F53881416D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9871" y="5407452"/>
            <a:ext cx="423875" cy="423875"/>
          </a:xfrm>
          <a:prstGeom prst="rect">
            <a:avLst/>
          </a:prstGeom>
        </p:spPr>
      </p:pic>
      <p:pic>
        <p:nvPicPr>
          <p:cNvPr id="9" name="Gráfico 8">
            <a:extLst>
              <a:ext uri="{FF2B5EF4-FFF2-40B4-BE49-F238E27FC236}">
                <a16:creationId xmlns:a16="http://schemas.microsoft.com/office/drawing/2014/main" id="{2464BB43-A81F-1490-AE94-CE36F47A2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8602" y="5386511"/>
            <a:ext cx="423875" cy="423875"/>
          </a:xfrm>
          <a:prstGeom prst="rect">
            <a:avLst/>
          </a:prstGeom>
        </p:spPr>
      </p:pic>
      <p:pic>
        <p:nvPicPr>
          <p:cNvPr id="11" name="Gráfico 10">
            <a:extLst>
              <a:ext uri="{FF2B5EF4-FFF2-40B4-BE49-F238E27FC236}">
                <a16:creationId xmlns:a16="http://schemas.microsoft.com/office/drawing/2014/main" id="{9097D411-4B90-3CFA-59CE-64F19FDD24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8687" y="5472126"/>
            <a:ext cx="423875" cy="423875"/>
          </a:xfrm>
          <a:prstGeom prst="rect">
            <a:avLst/>
          </a:prstGeom>
        </p:spPr>
      </p:pic>
      <p:pic>
        <p:nvPicPr>
          <p:cNvPr id="15" name="Gráfico 14">
            <a:extLst>
              <a:ext uri="{FF2B5EF4-FFF2-40B4-BE49-F238E27FC236}">
                <a16:creationId xmlns:a16="http://schemas.microsoft.com/office/drawing/2014/main" id="{836D3B21-52B7-8695-EA60-9EA35919A6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67560" y="5407453"/>
            <a:ext cx="426130" cy="423875"/>
          </a:xfrm>
          <a:prstGeom prst="rect">
            <a:avLst/>
          </a:prstGeom>
        </p:spPr>
      </p:pic>
      <p:pic>
        <p:nvPicPr>
          <p:cNvPr id="19" name="Gráfico 18">
            <a:extLst>
              <a:ext uri="{FF2B5EF4-FFF2-40B4-BE49-F238E27FC236}">
                <a16:creationId xmlns:a16="http://schemas.microsoft.com/office/drawing/2014/main" id="{2EECE72C-4259-218F-55F9-B3D245BCD7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24639" y="5447531"/>
            <a:ext cx="439658" cy="432894"/>
          </a:xfrm>
          <a:prstGeom prst="rect">
            <a:avLst/>
          </a:prstGeom>
        </p:spPr>
      </p:pic>
      <p:pic>
        <p:nvPicPr>
          <p:cNvPr id="23" name="Gráfico 22">
            <a:extLst>
              <a:ext uri="{FF2B5EF4-FFF2-40B4-BE49-F238E27FC236}">
                <a16:creationId xmlns:a16="http://schemas.microsoft.com/office/drawing/2014/main" id="{0AF9F3FC-2B4C-A39D-4BD6-02D2412F99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9726" y="5452041"/>
            <a:ext cx="439658" cy="432894"/>
          </a:xfrm>
          <a:prstGeom prst="rect">
            <a:avLst/>
          </a:prstGeom>
        </p:spPr>
      </p:pic>
      <p:pic>
        <p:nvPicPr>
          <p:cNvPr id="27" name="Gráfico 26">
            <a:extLst>
              <a:ext uri="{FF2B5EF4-FFF2-40B4-BE49-F238E27FC236}">
                <a16:creationId xmlns:a16="http://schemas.microsoft.com/office/drawing/2014/main" id="{7829CAFA-DCBC-C48F-AAFE-36FAAD60C8F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25780" y="5463107"/>
            <a:ext cx="439658" cy="432894"/>
          </a:xfrm>
          <a:prstGeom prst="rect">
            <a:avLst/>
          </a:prstGeom>
        </p:spPr>
      </p:pic>
      <p:pic>
        <p:nvPicPr>
          <p:cNvPr id="31" name="Gráfico 30">
            <a:extLst>
              <a:ext uri="{FF2B5EF4-FFF2-40B4-BE49-F238E27FC236}">
                <a16:creationId xmlns:a16="http://schemas.microsoft.com/office/drawing/2014/main" id="{6EB50C48-6CA0-DC8C-4744-6FCE5366AC1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69956" y="5418249"/>
            <a:ext cx="439658" cy="432894"/>
          </a:xfrm>
          <a:prstGeom prst="rect">
            <a:avLst/>
          </a:prstGeom>
        </p:spPr>
      </p:pic>
      <p:pic>
        <p:nvPicPr>
          <p:cNvPr id="35" name="Gráfico 34">
            <a:extLst>
              <a:ext uri="{FF2B5EF4-FFF2-40B4-BE49-F238E27FC236}">
                <a16:creationId xmlns:a16="http://schemas.microsoft.com/office/drawing/2014/main" id="{6F06F048-D282-8908-6BDA-AB433587EFB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44924" y="3271511"/>
            <a:ext cx="439658" cy="432894"/>
          </a:xfrm>
          <a:prstGeom prst="rect">
            <a:avLst/>
          </a:prstGeom>
        </p:spPr>
      </p:pic>
      <p:pic>
        <p:nvPicPr>
          <p:cNvPr id="39" name="Gráfico 38">
            <a:extLst>
              <a:ext uri="{FF2B5EF4-FFF2-40B4-BE49-F238E27FC236}">
                <a16:creationId xmlns:a16="http://schemas.microsoft.com/office/drawing/2014/main" id="{8D385552-5E95-956E-8935-D862E1BA59C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668730" y="5463107"/>
            <a:ext cx="439658" cy="432894"/>
          </a:xfrm>
          <a:prstGeom prst="rect">
            <a:avLst/>
          </a:prstGeom>
        </p:spPr>
      </p:pic>
      <p:pic>
        <p:nvPicPr>
          <p:cNvPr id="43" name="Gráfico 42">
            <a:extLst>
              <a:ext uri="{FF2B5EF4-FFF2-40B4-BE49-F238E27FC236}">
                <a16:creationId xmlns:a16="http://schemas.microsoft.com/office/drawing/2014/main" id="{5A7FDB22-2F47-AD0F-9B74-F11347DBEED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05043" y="5452041"/>
            <a:ext cx="439658" cy="432894"/>
          </a:xfrm>
          <a:prstGeom prst="rect">
            <a:avLst/>
          </a:prstGeom>
        </p:spPr>
      </p:pic>
      <p:pic>
        <p:nvPicPr>
          <p:cNvPr id="47" name="Gráfico 46">
            <a:extLst>
              <a:ext uri="{FF2B5EF4-FFF2-40B4-BE49-F238E27FC236}">
                <a16:creationId xmlns:a16="http://schemas.microsoft.com/office/drawing/2014/main" id="{01E99BE0-7E94-2B1B-A0D0-8FFE046D048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242315" y="3944845"/>
            <a:ext cx="439658" cy="432894"/>
          </a:xfrm>
          <a:prstGeom prst="rect">
            <a:avLst/>
          </a:prstGeom>
        </p:spPr>
      </p:pic>
      <p:pic>
        <p:nvPicPr>
          <p:cNvPr id="51" name="Gráfico 50">
            <a:extLst>
              <a:ext uri="{FF2B5EF4-FFF2-40B4-BE49-F238E27FC236}">
                <a16:creationId xmlns:a16="http://schemas.microsoft.com/office/drawing/2014/main" id="{86F62D79-1DD1-A2F8-3B2B-2A309B72ED3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479871" y="3979595"/>
            <a:ext cx="439658" cy="432894"/>
          </a:xfrm>
          <a:prstGeom prst="rect">
            <a:avLst/>
          </a:prstGeom>
        </p:spPr>
      </p:pic>
      <p:pic>
        <p:nvPicPr>
          <p:cNvPr id="55" name="Gráfico 54">
            <a:extLst>
              <a:ext uri="{FF2B5EF4-FFF2-40B4-BE49-F238E27FC236}">
                <a16:creationId xmlns:a16="http://schemas.microsoft.com/office/drawing/2014/main" id="{2C1D4CE5-DC66-9455-AE23-AA8C145353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242315" y="4657553"/>
            <a:ext cx="426130" cy="423875"/>
          </a:xfrm>
          <a:prstGeom prst="rect">
            <a:avLst/>
          </a:prstGeom>
        </p:spPr>
      </p:pic>
      <p:pic>
        <p:nvPicPr>
          <p:cNvPr id="59" name="Gráfico 58">
            <a:extLst>
              <a:ext uri="{FF2B5EF4-FFF2-40B4-BE49-F238E27FC236}">
                <a16:creationId xmlns:a16="http://schemas.microsoft.com/office/drawing/2014/main" id="{1EBE7674-58BD-C6AE-A079-B3F31E5B07A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932417" y="5452041"/>
            <a:ext cx="423875" cy="423875"/>
          </a:xfrm>
          <a:prstGeom prst="rect">
            <a:avLst/>
          </a:prstGeom>
        </p:spPr>
      </p:pic>
      <p:pic>
        <p:nvPicPr>
          <p:cNvPr id="63" name="Gráfico 62">
            <a:extLst>
              <a:ext uri="{FF2B5EF4-FFF2-40B4-BE49-F238E27FC236}">
                <a16:creationId xmlns:a16="http://schemas.microsoft.com/office/drawing/2014/main" id="{18DD05FE-90E4-1169-E6D7-B3915CFD47D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277734" y="5463107"/>
            <a:ext cx="423875" cy="423875"/>
          </a:xfrm>
          <a:prstGeom prst="rect">
            <a:avLst/>
          </a:prstGeom>
        </p:spPr>
      </p:pic>
      <p:pic>
        <p:nvPicPr>
          <p:cNvPr id="131" name="Gráfico 130">
            <a:extLst>
              <a:ext uri="{FF2B5EF4-FFF2-40B4-BE49-F238E27FC236}">
                <a16:creationId xmlns:a16="http://schemas.microsoft.com/office/drawing/2014/main" id="{60E2012C-D0BE-FE30-662C-BCEAC84CCA6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20050" y="4666572"/>
            <a:ext cx="423875" cy="423875"/>
          </a:xfrm>
          <a:prstGeom prst="rect">
            <a:avLst/>
          </a:prstGeom>
        </p:spPr>
      </p:pic>
      <p:pic>
        <p:nvPicPr>
          <p:cNvPr id="135" name="Gráfico 134">
            <a:extLst>
              <a:ext uri="{FF2B5EF4-FFF2-40B4-BE49-F238E27FC236}">
                <a16:creationId xmlns:a16="http://schemas.microsoft.com/office/drawing/2014/main" id="{67486312-44E4-3605-2FAE-AB2172EFB2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495654" y="4666572"/>
            <a:ext cx="423875" cy="423875"/>
          </a:xfrm>
          <a:prstGeom prst="rect">
            <a:avLst/>
          </a:prstGeom>
        </p:spPr>
      </p:pic>
      <p:pic>
        <p:nvPicPr>
          <p:cNvPr id="139" name="Gráfico 138">
            <a:extLst>
              <a:ext uri="{FF2B5EF4-FFF2-40B4-BE49-F238E27FC236}">
                <a16:creationId xmlns:a16="http://schemas.microsoft.com/office/drawing/2014/main" id="{A3F291C4-4269-639B-B7E2-E6AA35C2663E}"/>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148943" y="4721693"/>
            <a:ext cx="426130" cy="423875"/>
          </a:xfrm>
          <a:prstGeom prst="rect">
            <a:avLst/>
          </a:prstGeom>
        </p:spPr>
      </p:pic>
      <p:pic>
        <p:nvPicPr>
          <p:cNvPr id="143" name="Gráfico 142">
            <a:extLst>
              <a:ext uri="{FF2B5EF4-FFF2-40B4-BE49-F238E27FC236}">
                <a16:creationId xmlns:a16="http://schemas.microsoft.com/office/drawing/2014/main" id="{9CBBD282-DF0E-B5A1-AB66-A476784B9D3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390180" y="4721693"/>
            <a:ext cx="426130" cy="426130"/>
          </a:xfrm>
          <a:prstGeom prst="rect">
            <a:avLst/>
          </a:prstGeom>
        </p:spPr>
      </p:pic>
      <p:pic>
        <p:nvPicPr>
          <p:cNvPr id="147" name="Gráfico 146">
            <a:extLst>
              <a:ext uri="{FF2B5EF4-FFF2-40B4-BE49-F238E27FC236}">
                <a16:creationId xmlns:a16="http://schemas.microsoft.com/office/drawing/2014/main" id="{55A7AD4A-B834-5361-8A1D-D14BF072A427}"/>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633672" y="4725173"/>
            <a:ext cx="423875" cy="426130"/>
          </a:xfrm>
          <a:prstGeom prst="rect">
            <a:avLst/>
          </a:prstGeom>
        </p:spPr>
      </p:pic>
      <p:pic>
        <p:nvPicPr>
          <p:cNvPr id="150" name="Gráfico 149">
            <a:extLst>
              <a:ext uri="{FF2B5EF4-FFF2-40B4-BE49-F238E27FC236}">
                <a16:creationId xmlns:a16="http://schemas.microsoft.com/office/drawing/2014/main" id="{5CFBCACC-1FE3-3D7F-86A1-AA516941F63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5000735" y="4725173"/>
            <a:ext cx="423875" cy="426130"/>
          </a:xfrm>
          <a:prstGeom prst="rect">
            <a:avLst/>
          </a:prstGeom>
        </p:spPr>
      </p:pic>
      <p:pic>
        <p:nvPicPr>
          <p:cNvPr id="152" name="Gráfico 151">
            <a:extLst>
              <a:ext uri="{FF2B5EF4-FFF2-40B4-BE49-F238E27FC236}">
                <a16:creationId xmlns:a16="http://schemas.microsoft.com/office/drawing/2014/main" id="{D5D4A48F-27B1-D798-8A60-33A6C39CC022}"/>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290420" y="4725173"/>
            <a:ext cx="423875" cy="426130"/>
          </a:xfrm>
          <a:prstGeom prst="rect">
            <a:avLst/>
          </a:prstGeom>
        </p:spPr>
      </p:pic>
      <p:pic>
        <p:nvPicPr>
          <p:cNvPr id="155" name="Gráfico 154">
            <a:extLst>
              <a:ext uri="{FF2B5EF4-FFF2-40B4-BE49-F238E27FC236}">
                <a16:creationId xmlns:a16="http://schemas.microsoft.com/office/drawing/2014/main" id="{9BF9B60D-C677-9B7D-93E4-7C03C46B1327}"/>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227401" y="4725173"/>
            <a:ext cx="426130" cy="426130"/>
          </a:xfrm>
          <a:prstGeom prst="rect">
            <a:avLst/>
          </a:prstGeom>
        </p:spPr>
      </p:pic>
      <p:pic>
        <p:nvPicPr>
          <p:cNvPr id="158" name="Gráfico 157">
            <a:extLst>
              <a:ext uri="{FF2B5EF4-FFF2-40B4-BE49-F238E27FC236}">
                <a16:creationId xmlns:a16="http://schemas.microsoft.com/office/drawing/2014/main" id="{419A309E-55E6-8E57-4FC9-D7FF7E724B92}"/>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3674160" y="4657553"/>
            <a:ext cx="439658" cy="432894"/>
          </a:xfrm>
          <a:prstGeom prst="rect">
            <a:avLst/>
          </a:prstGeom>
        </p:spPr>
      </p:pic>
      <p:pic>
        <p:nvPicPr>
          <p:cNvPr id="160" name="Gráfico 159">
            <a:extLst>
              <a:ext uri="{FF2B5EF4-FFF2-40B4-BE49-F238E27FC236}">
                <a16:creationId xmlns:a16="http://schemas.microsoft.com/office/drawing/2014/main" id="{99FFB22A-AEF7-4F99-72F9-9F00DF2CEF2B}"/>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2947426" y="4725173"/>
            <a:ext cx="439658" cy="432894"/>
          </a:xfrm>
          <a:prstGeom prst="rect">
            <a:avLst/>
          </a:prstGeom>
        </p:spPr>
      </p:pic>
      <p:pic>
        <p:nvPicPr>
          <p:cNvPr id="163" name="Gráfico 162">
            <a:extLst>
              <a:ext uri="{FF2B5EF4-FFF2-40B4-BE49-F238E27FC236}">
                <a16:creationId xmlns:a16="http://schemas.microsoft.com/office/drawing/2014/main" id="{1F8F414B-F176-8021-87EC-8C98858C607D}"/>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604432" y="4762373"/>
            <a:ext cx="439658" cy="432894"/>
          </a:xfrm>
          <a:prstGeom prst="rect">
            <a:avLst/>
          </a:prstGeom>
        </p:spPr>
      </p:pic>
      <p:pic>
        <p:nvPicPr>
          <p:cNvPr id="166" name="Gráfico 165">
            <a:extLst>
              <a:ext uri="{FF2B5EF4-FFF2-40B4-BE49-F238E27FC236}">
                <a16:creationId xmlns:a16="http://schemas.microsoft.com/office/drawing/2014/main" id="{BC0EA4D5-CDFC-99D2-3E28-F2DD4909C4E2}"/>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757872" y="3934134"/>
            <a:ext cx="439658" cy="432894"/>
          </a:xfrm>
          <a:prstGeom prst="rect">
            <a:avLst/>
          </a:prstGeom>
        </p:spPr>
      </p:pic>
      <p:pic>
        <p:nvPicPr>
          <p:cNvPr id="168" name="Gráfico 167">
            <a:extLst>
              <a:ext uri="{FF2B5EF4-FFF2-40B4-BE49-F238E27FC236}">
                <a16:creationId xmlns:a16="http://schemas.microsoft.com/office/drawing/2014/main" id="{5DCBF630-9719-30B2-F36A-2FEDF7B72E92}"/>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9235551" y="3304523"/>
            <a:ext cx="439658" cy="432894"/>
          </a:xfrm>
          <a:prstGeom prst="rect">
            <a:avLst/>
          </a:prstGeom>
        </p:spPr>
      </p:pic>
      <p:pic>
        <p:nvPicPr>
          <p:cNvPr id="171" name="Gráfico 170">
            <a:extLst>
              <a:ext uri="{FF2B5EF4-FFF2-40B4-BE49-F238E27FC236}">
                <a16:creationId xmlns:a16="http://schemas.microsoft.com/office/drawing/2014/main" id="{C743D2F9-74F1-6C2A-6D80-1C80D3FCDB35}"/>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041539" y="4766883"/>
            <a:ext cx="426130" cy="423875"/>
          </a:xfrm>
          <a:prstGeom prst="rect">
            <a:avLst/>
          </a:prstGeom>
        </p:spPr>
      </p:pic>
      <p:pic>
        <p:nvPicPr>
          <p:cNvPr id="174" name="Gráfico 173">
            <a:extLst>
              <a:ext uri="{FF2B5EF4-FFF2-40B4-BE49-F238E27FC236}">
                <a16:creationId xmlns:a16="http://schemas.microsoft.com/office/drawing/2014/main" id="{564459F4-E87B-14E0-454E-542D72056E8C}"/>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5652538" y="3975000"/>
            <a:ext cx="423875" cy="423875"/>
          </a:xfrm>
          <a:prstGeom prst="rect">
            <a:avLst/>
          </a:prstGeom>
        </p:spPr>
      </p:pic>
      <p:pic>
        <p:nvPicPr>
          <p:cNvPr id="176" name="Gráfico 175">
            <a:extLst>
              <a:ext uri="{FF2B5EF4-FFF2-40B4-BE49-F238E27FC236}">
                <a16:creationId xmlns:a16="http://schemas.microsoft.com/office/drawing/2014/main" id="{2ED7D38C-76CF-A6C6-819C-845D6C8A9CCE}"/>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7112653" y="3959305"/>
            <a:ext cx="423875" cy="423875"/>
          </a:xfrm>
          <a:prstGeom prst="rect">
            <a:avLst/>
          </a:prstGeom>
        </p:spPr>
      </p:pic>
      <p:pic>
        <p:nvPicPr>
          <p:cNvPr id="179" name="Gráfico 178">
            <a:extLst>
              <a:ext uri="{FF2B5EF4-FFF2-40B4-BE49-F238E27FC236}">
                <a16:creationId xmlns:a16="http://schemas.microsoft.com/office/drawing/2014/main" id="{D64F9CEF-E0AA-F7F4-68F7-C118E3BCB91F}"/>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6401014" y="3986779"/>
            <a:ext cx="423875" cy="423875"/>
          </a:xfrm>
          <a:prstGeom prst="rect">
            <a:avLst/>
          </a:prstGeom>
        </p:spPr>
      </p:pic>
      <p:pic>
        <p:nvPicPr>
          <p:cNvPr id="182" name="Gráfico 181">
            <a:extLst>
              <a:ext uri="{FF2B5EF4-FFF2-40B4-BE49-F238E27FC236}">
                <a16:creationId xmlns:a16="http://schemas.microsoft.com/office/drawing/2014/main" id="{E112E759-5564-6A3C-8D22-FB1A5B526568}"/>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018443" y="3993946"/>
            <a:ext cx="423875" cy="423875"/>
          </a:xfrm>
          <a:prstGeom prst="rect">
            <a:avLst/>
          </a:prstGeom>
        </p:spPr>
      </p:pic>
      <p:pic>
        <p:nvPicPr>
          <p:cNvPr id="184" name="Gráfico 183">
            <a:extLst>
              <a:ext uri="{FF2B5EF4-FFF2-40B4-BE49-F238E27FC236}">
                <a16:creationId xmlns:a16="http://schemas.microsoft.com/office/drawing/2014/main" id="{DBF2D54F-92F0-5C8E-246F-5C65928FFBD7}"/>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2969217" y="3949355"/>
            <a:ext cx="426130" cy="423875"/>
          </a:xfrm>
          <a:prstGeom prst="rect">
            <a:avLst/>
          </a:prstGeom>
        </p:spPr>
      </p:pic>
      <p:pic>
        <p:nvPicPr>
          <p:cNvPr id="187" name="Gráfico 186">
            <a:extLst>
              <a:ext uri="{FF2B5EF4-FFF2-40B4-BE49-F238E27FC236}">
                <a16:creationId xmlns:a16="http://schemas.microsoft.com/office/drawing/2014/main" id="{886373DE-44C5-1BC0-7C50-5647971B606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332894" y="4725173"/>
            <a:ext cx="511806" cy="507297"/>
          </a:xfrm>
          <a:prstGeom prst="rect">
            <a:avLst/>
          </a:prstGeom>
        </p:spPr>
      </p:pic>
      <p:pic>
        <p:nvPicPr>
          <p:cNvPr id="190" name="Gráfico 189">
            <a:extLst>
              <a:ext uri="{FF2B5EF4-FFF2-40B4-BE49-F238E27FC236}">
                <a16:creationId xmlns:a16="http://schemas.microsoft.com/office/drawing/2014/main" id="{867CA765-4D8A-A2E4-6B23-0205B879486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4304176" y="3938265"/>
            <a:ext cx="511806" cy="507297"/>
          </a:xfrm>
          <a:prstGeom prst="rect">
            <a:avLst/>
          </a:prstGeom>
        </p:spPr>
      </p:pic>
      <p:pic>
        <p:nvPicPr>
          <p:cNvPr id="192" name="Gráfico 191">
            <a:extLst>
              <a:ext uri="{FF2B5EF4-FFF2-40B4-BE49-F238E27FC236}">
                <a16:creationId xmlns:a16="http://schemas.microsoft.com/office/drawing/2014/main" id="{45C920C3-1F56-4030-B7AA-27A11A7235B2}"/>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7574" y="3982944"/>
            <a:ext cx="514061" cy="507297"/>
          </a:xfrm>
          <a:prstGeom prst="rect">
            <a:avLst/>
          </a:prstGeom>
        </p:spPr>
      </p:pic>
      <p:pic>
        <p:nvPicPr>
          <p:cNvPr id="195" name="Gráfico 194">
            <a:extLst>
              <a:ext uri="{FF2B5EF4-FFF2-40B4-BE49-F238E27FC236}">
                <a16:creationId xmlns:a16="http://schemas.microsoft.com/office/drawing/2014/main" id="{7BCB3290-9AB9-9557-97BB-C2EF88F86CDB}"/>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2282566" y="3995810"/>
            <a:ext cx="439658" cy="432894"/>
          </a:xfrm>
          <a:prstGeom prst="rect">
            <a:avLst/>
          </a:prstGeom>
        </p:spPr>
      </p:pic>
      <p:pic>
        <p:nvPicPr>
          <p:cNvPr id="198" name="Gráfico 197">
            <a:extLst>
              <a:ext uri="{FF2B5EF4-FFF2-40B4-BE49-F238E27FC236}">
                <a16:creationId xmlns:a16="http://schemas.microsoft.com/office/drawing/2014/main" id="{4AF499B5-D5D7-77C7-26C6-BE8FEF46DF4F}"/>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05043" y="4078434"/>
            <a:ext cx="439658" cy="432894"/>
          </a:xfrm>
          <a:prstGeom prst="rect">
            <a:avLst/>
          </a:prstGeom>
        </p:spPr>
      </p:pic>
      <p:pic>
        <p:nvPicPr>
          <p:cNvPr id="200" name="Gráfico 199">
            <a:extLst>
              <a:ext uri="{FF2B5EF4-FFF2-40B4-BE49-F238E27FC236}">
                <a16:creationId xmlns:a16="http://schemas.microsoft.com/office/drawing/2014/main" id="{CCB6E016-2E06-238E-CE32-A9BB205597AF}"/>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669956" y="3984927"/>
            <a:ext cx="439658" cy="432894"/>
          </a:xfrm>
          <a:prstGeom prst="rect">
            <a:avLst/>
          </a:prstGeom>
        </p:spPr>
      </p:pic>
      <p:pic>
        <p:nvPicPr>
          <p:cNvPr id="203" name="Gráfico 202">
            <a:extLst>
              <a:ext uri="{FF2B5EF4-FFF2-40B4-BE49-F238E27FC236}">
                <a16:creationId xmlns:a16="http://schemas.microsoft.com/office/drawing/2014/main" id="{39D122A6-FECF-131B-19BC-93AF192E330D}"/>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1626424" y="3343330"/>
            <a:ext cx="439657" cy="435148"/>
          </a:xfrm>
          <a:prstGeom prst="rect">
            <a:avLst/>
          </a:prstGeom>
        </p:spPr>
      </p:pic>
      <p:pic>
        <p:nvPicPr>
          <p:cNvPr id="206" name="Gráfico 205">
            <a:extLst>
              <a:ext uri="{FF2B5EF4-FFF2-40B4-BE49-F238E27FC236}">
                <a16:creationId xmlns:a16="http://schemas.microsoft.com/office/drawing/2014/main" id="{038C7974-9507-30C9-EDF5-39F3B435EBD6}"/>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6376653" y="3276843"/>
            <a:ext cx="439657" cy="435148"/>
          </a:xfrm>
          <a:prstGeom prst="rect">
            <a:avLst/>
          </a:prstGeom>
        </p:spPr>
      </p:pic>
      <p:pic>
        <p:nvPicPr>
          <p:cNvPr id="208" name="Gráfico 207">
            <a:extLst>
              <a:ext uri="{FF2B5EF4-FFF2-40B4-BE49-F238E27FC236}">
                <a16:creationId xmlns:a16="http://schemas.microsoft.com/office/drawing/2014/main" id="{B872641A-5952-A993-C084-2A7128A1C786}"/>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1626424" y="4032777"/>
            <a:ext cx="439657" cy="435148"/>
          </a:xfrm>
          <a:prstGeom prst="rect">
            <a:avLst/>
          </a:prstGeom>
        </p:spPr>
      </p:pic>
      <p:pic>
        <p:nvPicPr>
          <p:cNvPr id="211" name="Gráfico 210">
            <a:extLst>
              <a:ext uri="{FF2B5EF4-FFF2-40B4-BE49-F238E27FC236}">
                <a16:creationId xmlns:a16="http://schemas.microsoft.com/office/drawing/2014/main" id="{54A99187-239A-0EED-211F-BCC24130688D}"/>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024722" y="3247384"/>
            <a:ext cx="511806" cy="507297"/>
          </a:xfrm>
          <a:prstGeom prst="rect">
            <a:avLst/>
          </a:prstGeom>
        </p:spPr>
      </p:pic>
      <p:pic>
        <p:nvPicPr>
          <p:cNvPr id="214" name="Gráfico 213">
            <a:extLst>
              <a:ext uri="{FF2B5EF4-FFF2-40B4-BE49-F238E27FC236}">
                <a16:creationId xmlns:a16="http://schemas.microsoft.com/office/drawing/2014/main" id="{B79AFBF8-EC2C-C423-2D4B-AF3053A1CC4A}"/>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5636755" y="3321787"/>
            <a:ext cx="439658" cy="432894"/>
          </a:xfrm>
          <a:prstGeom prst="rect">
            <a:avLst/>
          </a:prstGeom>
        </p:spPr>
      </p:pic>
      <p:pic>
        <p:nvPicPr>
          <p:cNvPr id="216" name="Gráfico 215">
            <a:extLst>
              <a:ext uri="{FF2B5EF4-FFF2-40B4-BE49-F238E27FC236}">
                <a16:creationId xmlns:a16="http://schemas.microsoft.com/office/drawing/2014/main" id="{0063D623-F2C6-AB6E-1696-CFBA11770EE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764619" y="3247384"/>
            <a:ext cx="439657" cy="435148"/>
          </a:xfrm>
          <a:prstGeom prst="rect">
            <a:avLst/>
          </a:prstGeom>
        </p:spPr>
      </p:pic>
      <p:pic>
        <p:nvPicPr>
          <p:cNvPr id="219" name="Gráfico 218">
            <a:extLst>
              <a:ext uri="{FF2B5EF4-FFF2-40B4-BE49-F238E27FC236}">
                <a16:creationId xmlns:a16="http://schemas.microsoft.com/office/drawing/2014/main" id="{DA42EBCD-9D45-3B56-15D6-52B66AA88F6D}"/>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988687" y="3335365"/>
            <a:ext cx="439657" cy="435148"/>
          </a:xfrm>
          <a:prstGeom prst="rect">
            <a:avLst/>
          </a:prstGeom>
        </p:spPr>
      </p:pic>
      <p:pic>
        <p:nvPicPr>
          <p:cNvPr id="222" name="Gráfico 221">
            <a:extLst>
              <a:ext uri="{FF2B5EF4-FFF2-40B4-BE49-F238E27FC236}">
                <a16:creationId xmlns:a16="http://schemas.microsoft.com/office/drawing/2014/main" id="{4BAF7F7F-A313-FBC5-52E7-BE9916D62378}"/>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3692549" y="3311287"/>
            <a:ext cx="439658" cy="432894"/>
          </a:xfrm>
          <a:prstGeom prst="rect">
            <a:avLst/>
          </a:prstGeom>
        </p:spPr>
      </p:pic>
      <p:pic>
        <p:nvPicPr>
          <p:cNvPr id="224" name="Gráfico 223">
            <a:extLst>
              <a:ext uri="{FF2B5EF4-FFF2-40B4-BE49-F238E27FC236}">
                <a16:creationId xmlns:a16="http://schemas.microsoft.com/office/drawing/2014/main" id="{7AC65B75-8630-D7DD-44FA-E0791ACC1CE1}"/>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4340618" y="3335365"/>
            <a:ext cx="439658" cy="432894"/>
          </a:xfrm>
          <a:prstGeom prst="rect">
            <a:avLst/>
          </a:prstGeom>
        </p:spPr>
      </p:pic>
      <p:pic>
        <p:nvPicPr>
          <p:cNvPr id="227" name="Gráfico 226">
            <a:extLst>
              <a:ext uri="{FF2B5EF4-FFF2-40B4-BE49-F238E27FC236}">
                <a16:creationId xmlns:a16="http://schemas.microsoft.com/office/drawing/2014/main" id="{CBAA8022-39EC-F774-6AC3-3E6F7BB84ADE}"/>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2982373" y="3276843"/>
            <a:ext cx="439657" cy="435148"/>
          </a:xfrm>
          <a:prstGeom prst="rect">
            <a:avLst/>
          </a:prstGeom>
        </p:spPr>
      </p:pic>
      <p:pic>
        <p:nvPicPr>
          <p:cNvPr id="230" name="Gráfico 229">
            <a:extLst>
              <a:ext uri="{FF2B5EF4-FFF2-40B4-BE49-F238E27FC236}">
                <a16:creationId xmlns:a16="http://schemas.microsoft.com/office/drawing/2014/main" id="{4804780C-CD4F-32F9-8A02-7191DAD488D8}"/>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405043" y="3343980"/>
            <a:ext cx="439657" cy="435148"/>
          </a:xfrm>
          <a:prstGeom prst="rect">
            <a:avLst/>
          </a:prstGeom>
        </p:spPr>
      </p:pic>
      <p:pic>
        <p:nvPicPr>
          <p:cNvPr id="232" name="Gráfico 231">
            <a:extLst>
              <a:ext uri="{FF2B5EF4-FFF2-40B4-BE49-F238E27FC236}">
                <a16:creationId xmlns:a16="http://schemas.microsoft.com/office/drawing/2014/main" id="{5A5B5D00-27C5-C62F-FF20-2BFB70A3D81F}"/>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2281440" y="3335365"/>
            <a:ext cx="439657" cy="435148"/>
          </a:xfrm>
          <a:prstGeom prst="rect">
            <a:avLst/>
          </a:prstGeom>
        </p:spPr>
      </p:pic>
      <p:pic>
        <p:nvPicPr>
          <p:cNvPr id="235" name="Gráfico 234">
            <a:extLst>
              <a:ext uri="{FF2B5EF4-FFF2-40B4-BE49-F238E27FC236}">
                <a16:creationId xmlns:a16="http://schemas.microsoft.com/office/drawing/2014/main" id="{C9C325E7-B3F9-28B0-02B1-33CB11663688}"/>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9183384" y="2568766"/>
            <a:ext cx="509552" cy="502788"/>
          </a:xfrm>
          <a:prstGeom prst="rect">
            <a:avLst/>
          </a:prstGeom>
        </p:spPr>
      </p:pic>
      <p:pic>
        <p:nvPicPr>
          <p:cNvPr id="238" name="Gráfico 237">
            <a:extLst>
              <a:ext uri="{FF2B5EF4-FFF2-40B4-BE49-F238E27FC236}">
                <a16:creationId xmlns:a16="http://schemas.microsoft.com/office/drawing/2014/main" id="{C714DEAB-9489-EF06-8BFE-974E8E7978D7}"/>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8409977" y="2578313"/>
            <a:ext cx="509552" cy="502788"/>
          </a:xfrm>
          <a:prstGeom prst="rect">
            <a:avLst/>
          </a:prstGeom>
        </p:spPr>
      </p:pic>
      <p:pic>
        <p:nvPicPr>
          <p:cNvPr id="240" name="Gráfico 239">
            <a:extLst>
              <a:ext uri="{FF2B5EF4-FFF2-40B4-BE49-F238E27FC236}">
                <a16:creationId xmlns:a16="http://schemas.microsoft.com/office/drawing/2014/main" id="{DDA71A65-4DC9-F877-14BF-134ED17EDCA7}"/>
              </a:ext>
            </a:extLst>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7018108" y="2568767"/>
            <a:ext cx="509552" cy="502788"/>
          </a:xfrm>
          <a:prstGeom prst="rect">
            <a:avLst/>
          </a:prstGeom>
        </p:spPr>
      </p:pic>
      <p:pic>
        <p:nvPicPr>
          <p:cNvPr id="243" name="Gráfico 242">
            <a:extLst>
              <a:ext uri="{FF2B5EF4-FFF2-40B4-BE49-F238E27FC236}">
                <a16:creationId xmlns:a16="http://schemas.microsoft.com/office/drawing/2014/main" id="{88DBB89B-8D51-887B-C0AD-CC94E8DD9E51}"/>
              </a:ext>
            </a:extLst>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6306758" y="2598680"/>
            <a:ext cx="509552" cy="502788"/>
          </a:xfrm>
          <a:prstGeom prst="rect">
            <a:avLst/>
          </a:prstGeom>
        </p:spPr>
      </p:pic>
      <p:pic>
        <p:nvPicPr>
          <p:cNvPr id="246" name="Gráfico 245">
            <a:extLst>
              <a:ext uri="{FF2B5EF4-FFF2-40B4-BE49-F238E27FC236}">
                <a16:creationId xmlns:a16="http://schemas.microsoft.com/office/drawing/2014/main" id="{1B39A635-1488-C112-14C0-1A3B7F61EFD1}"/>
              </a:ext>
            </a:extLst>
          </p:cNvPr>
          <p:cNvPicPr>
            <a:picLocks noChangeAspect="1"/>
          </p:cNvPicPr>
          <p:nvPr/>
        </p:nvPicPr>
        <p:blipFill>
          <a:blip r:embed="rId118">
            <a:extLst>
              <a:ext uri="{96DAC541-7B7A-43D3-8B79-37D633B846F1}">
                <asvg:svgBlip xmlns:asvg="http://schemas.microsoft.com/office/drawing/2016/SVG/main" r:embed="rId119"/>
              </a:ext>
            </a:extLst>
          </a:blip>
          <a:stretch>
            <a:fillRect/>
          </a:stretch>
        </p:blipFill>
        <p:spPr>
          <a:xfrm>
            <a:off x="4942168" y="2598680"/>
            <a:ext cx="509552" cy="502788"/>
          </a:xfrm>
          <a:prstGeom prst="rect">
            <a:avLst/>
          </a:prstGeom>
        </p:spPr>
      </p:pic>
      <p:pic>
        <p:nvPicPr>
          <p:cNvPr id="248" name="Gráfico 247">
            <a:extLst>
              <a:ext uri="{FF2B5EF4-FFF2-40B4-BE49-F238E27FC236}">
                <a16:creationId xmlns:a16="http://schemas.microsoft.com/office/drawing/2014/main" id="{64C5FE73-25B9-3C48-9D23-C913A6F20D6A}"/>
              </a:ext>
            </a:extLst>
          </p:cNvPr>
          <p:cNvPicPr>
            <a:picLocks noChangeAspect="1"/>
          </p:cNvPicPr>
          <p:nvPr/>
        </p:nvPicPr>
        <p:blipFill>
          <a:blip r:embed="rId120">
            <a:extLst>
              <a:ext uri="{96DAC541-7B7A-43D3-8B79-37D633B846F1}">
                <asvg:svgBlip xmlns:asvg="http://schemas.microsoft.com/office/drawing/2016/SVG/main" r:embed="rId121"/>
              </a:ext>
            </a:extLst>
          </a:blip>
          <a:stretch>
            <a:fillRect/>
          </a:stretch>
        </p:blipFill>
        <p:spPr>
          <a:xfrm>
            <a:off x="7722925" y="2568767"/>
            <a:ext cx="509552" cy="502788"/>
          </a:xfrm>
          <a:prstGeom prst="rect">
            <a:avLst/>
          </a:prstGeom>
        </p:spPr>
      </p:pic>
      <p:pic>
        <p:nvPicPr>
          <p:cNvPr id="251" name="Gráfico 250">
            <a:extLst>
              <a:ext uri="{FF2B5EF4-FFF2-40B4-BE49-F238E27FC236}">
                <a16:creationId xmlns:a16="http://schemas.microsoft.com/office/drawing/2014/main" id="{698D505D-302E-2A13-5D83-21F08CCD4AA1}"/>
              </a:ext>
            </a:extLst>
          </p:cNvPr>
          <p:cNvPicPr>
            <a:picLocks noChangeAspect="1"/>
          </p:cNvPicPr>
          <p:nvPr/>
        </p:nvPicPr>
        <p:blipFill>
          <a:blip r:embed="rId122">
            <a:extLst>
              <a:ext uri="{96DAC541-7B7A-43D3-8B79-37D633B846F1}">
                <asvg:svgBlip xmlns:asvg="http://schemas.microsoft.com/office/drawing/2016/SVG/main" r:embed="rId123"/>
              </a:ext>
            </a:extLst>
          </a:blip>
          <a:stretch>
            <a:fillRect/>
          </a:stretch>
        </p:blipFill>
        <p:spPr>
          <a:xfrm>
            <a:off x="5601941" y="2598680"/>
            <a:ext cx="509552" cy="502788"/>
          </a:xfrm>
          <a:prstGeom prst="rect">
            <a:avLst/>
          </a:prstGeom>
        </p:spPr>
      </p:pic>
      <p:pic>
        <p:nvPicPr>
          <p:cNvPr id="254" name="Gráfico 253">
            <a:extLst>
              <a:ext uri="{FF2B5EF4-FFF2-40B4-BE49-F238E27FC236}">
                <a16:creationId xmlns:a16="http://schemas.microsoft.com/office/drawing/2014/main" id="{A0C2063C-817B-3409-2AD4-6CF534196C7A}"/>
              </a:ext>
            </a:extLst>
          </p:cNvPr>
          <p:cNvPicPr>
            <a:picLocks noChangeAspect="1"/>
          </p:cNvPicPr>
          <p:nvPr/>
        </p:nvPicPr>
        <p:blipFill>
          <a:blip r:embed="rId124">
            <a:extLst>
              <a:ext uri="{96DAC541-7B7A-43D3-8B79-37D633B846F1}">
                <asvg:svgBlip xmlns:asvg="http://schemas.microsoft.com/office/drawing/2016/SVG/main" r:embed="rId125"/>
              </a:ext>
            </a:extLst>
          </a:blip>
          <a:stretch>
            <a:fillRect/>
          </a:stretch>
        </p:blipFill>
        <p:spPr>
          <a:xfrm>
            <a:off x="2947426" y="2568767"/>
            <a:ext cx="509552" cy="502788"/>
          </a:xfrm>
          <a:prstGeom prst="rect">
            <a:avLst/>
          </a:prstGeom>
        </p:spPr>
      </p:pic>
      <p:pic>
        <p:nvPicPr>
          <p:cNvPr id="256" name="Gráfico 255">
            <a:extLst>
              <a:ext uri="{FF2B5EF4-FFF2-40B4-BE49-F238E27FC236}">
                <a16:creationId xmlns:a16="http://schemas.microsoft.com/office/drawing/2014/main" id="{62BBBEF1-0C9E-011F-566B-0F0D45D7F19B}"/>
              </a:ext>
            </a:extLst>
          </p:cNvPr>
          <p:cNvPicPr>
            <a:picLocks noChangeAspect="1"/>
          </p:cNvPicPr>
          <p:nvPr/>
        </p:nvPicPr>
        <p:blipFill>
          <a:blip r:embed="rId126">
            <a:extLst>
              <a:ext uri="{96DAC541-7B7A-43D3-8B79-37D633B846F1}">
                <asvg:svgBlip xmlns:asvg="http://schemas.microsoft.com/office/drawing/2016/SVG/main" r:embed="rId127"/>
              </a:ext>
            </a:extLst>
          </a:blip>
          <a:stretch>
            <a:fillRect/>
          </a:stretch>
        </p:blipFill>
        <p:spPr>
          <a:xfrm>
            <a:off x="3635009" y="2568767"/>
            <a:ext cx="509552" cy="502788"/>
          </a:xfrm>
          <a:prstGeom prst="rect">
            <a:avLst/>
          </a:prstGeom>
        </p:spPr>
      </p:pic>
      <p:pic>
        <p:nvPicPr>
          <p:cNvPr id="259" name="Gráfico 258">
            <a:extLst>
              <a:ext uri="{FF2B5EF4-FFF2-40B4-BE49-F238E27FC236}">
                <a16:creationId xmlns:a16="http://schemas.microsoft.com/office/drawing/2014/main" id="{E324CC76-074E-7DF8-A31C-EA03DEA19FA2}"/>
              </a:ext>
            </a:extLst>
          </p:cNvPr>
          <p:cNvPicPr>
            <a:picLocks noChangeAspect="1"/>
          </p:cNvPicPr>
          <p:nvPr/>
        </p:nvPicPr>
        <p:blipFill>
          <a:blip r:embed="rId128">
            <a:extLst>
              <a:ext uri="{96DAC541-7B7A-43D3-8B79-37D633B846F1}">
                <asvg:svgBlip xmlns:asvg="http://schemas.microsoft.com/office/drawing/2016/SVG/main" r:embed="rId129"/>
              </a:ext>
            </a:extLst>
          </a:blip>
          <a:stretch>
            <a:fillRect/>
          </a:stretch>
        </p:blipFill>
        <p:spPr>
          <a:xfrm>
            <a:off x="1602178" y="2640341"/>
            <a:ext cx="441912" cy="437403"/>
          </a:xfrm>
          <a:prstGeom prst="rect">
            <a:avLst/>
          </a:prstGeom>
        </p:spPr>
      </p:pic>
      <p:pic>
        <p:nvPicPr>
          <p:cNvPr id="262" name="Gráfico 261">
            <a:extLst>
              <a:ext uri="{FF2B5EF4-FFF2-40B4-BE49-F238E27FC236}">
                <a16:creationId xmlns:a16="http://schemas.microsoft.com/office/drawing/2014/main" id="{1AD52B78-FEA6-0CED-24A5-E553DCC9CD31}"/>
              </a:ext>
            </a:extLst>
          </p:cNvPr>
          <p:cNvPicPr>
            <a:picLocks noChangeAspect="1"/>
          </p:cNvPicPr>
          <p:nvPr/>
        </p:nvPicPr>
        <p:blipFill>
          <a:blip r:embed="rId130">
            <a:extLst>
              <a:ext uri="{96DAC541-7B7A-43D3-8B79-37D633B846F1}">
                <asvg:svgBlip xmlns:asvg="http://schemas.microsoft.com/office/drawing/2016/SVG/main" r:embed="rId131"/>
              </a:ext>
            </a:extLst>
          </a:blip>
          <a:stretch>
            <a:fillRect/>
          </a:stretch>
        </p:blipFill>
        <p:spPr>
          <a:xfrm>
            <a:off x="997574" y="2640341"/>
            <a:ext cx="444167" cy="437403"/>
          </a:xfrm>
          <a:prstGeom prst="rect">
            <a:avLst/>
          </a:prstGeom>
        </p:spPr>
      </p:pic>
      <p:pic>
        <p:nvPicPr>
          <p:cNvPr id="264" name="Gráfico 263">
            <a:extLst>
              <a:ext uri="{FF2B5EF4-FFF2-40B4-BE49-F238E27FC236}">
                <a16:creationId xmlns:a16="http://schemas.microsoft.com/office/drawing/2014/main" id="{8FD304AE-EACA-3DB4-DE27-A3DB41048030}"/>
              </a:ext>
            </a:extLst>
          </p:cNvPr>
          <p:cNvPicPr>
            <a:picLocks noChangeAspect="1"/>
          </p:cNvPicPr>
          <p:nvPr/>
        </p:nvPicPr>
        <p:blipFill>
          <a:blip r:embed="rId132">
            <a:extLst>
              <a:ext uri="{96DAC541-7B7A-43D3-8B79-37D633B846F1}">
                <asvg:svgBlip xmlns:asvg="http://schemas.microsoft.com/office/drawing/2016/SVG/main" r:embed="rId133"/>
              </a:ext>
            </a:extLst>
          </a:blip>
          <a:stretch>
            <a:fillRect/>
          </a:stretch>
        </p:blipFill>
        <p:spPr>
          <a:xfrm>
            <a:off x="1014606" y="3306778"/>
            <a:ext cx="441912" cy="437403"/>
          </a:xfrm>
          <a:prstGeom prst="rect">
            <a:avLst/>
          </a:prstGeom>
        </p:spPr>
      </p:pic>
      <p:pic>
        <p:nvPicPr>
          <p:cNvPr id="267" name="Gráfico 266">
            <a:extLst>
              <a:ext uri="{FF2B5EF4-FFF2-40B4-BE49-F238E27FC236}">
                <a16:creationId xmlns:a16="http://schemas.microsoft.com/office/drawing/2014/main" id="{C466ED8E-C2DF-2D37-68E3-C0AA3CBCE905}"/>
              </a:ext>
            </a:extLst>
          </p:cNvPr>
          <p:cNvPicPr>
            <a:picLocks noChangeAspect="1"/>
          </p:cNvPicPr>
          <p:nvPr/>
        </p:nvPicPr>
        <p:blipFill>
          <a:blip r:embed="rId134">
            <a:extLst>
              <a:ext uri="{96DAC541-7B7A-43D3-8B79-37D633B846F1}">
                <asvg:svgBlip xmlns:asvg="http://schemas.microsoft.com/office/drawing/2016/SVG/main" r:embed="rId135"/>
              </a:ext>
            </a:extLst>
          </a:blip>
          <a:stretch>
            <a:fillRect/>
          </a:stretch>
        </p:blipFill>
        <p:spPr>
          <a:xfrm>
            <a:off x="4353674" y="2601459"/>
            <a:ext cx="441912" cy="437403"/>
          </a:xfrm>
          <a:prstGeom prst="rect">
            <a:avLst/>
          </a:prstGeom>
        </p:spPr>
      </p:pic>
      <p:pic>
        <p:nvPicPr>
          <p:cNvPr id="270" name="Gráfico 269">
            <a:extLst>
              <a:ext uri="{FF2B5EF4-FFF2-40B4-BE49-F238E27FC236}">
                <a16:creationId xmlns:a16="http://schemas.microsoft.com/office/drawing/2014/main" id="{D36DA5CA-F3C3-0A9E-C567-3A0F7F0AE589}"/>
              </a:ext>
            </a:extLst>
          </p:cNvPr>
          <p:cNvPicPr>
            <a:picLocks noChangeAspect="1"/>
          </p:cNvPicPr>
          <p:nvPr/>
        </p:nvPicPr>
        <p:blipFill>
          <a:blip r:embed="rId136">
            <a:extLst>
              <a:ext uri="{96DAC541-7B7A-43D3-8B79-37D633B846F1}">
                <asvg:svgBlip xmlns:asvg="http://schemas.microsoft.com/office/drawing/2016/SVG/main" r:embed="rId137"/>
              </a:ext>
            </a:extLst>
          </a:blip>
          <a:stretch>
            <a:fillRect/>
          </a:stretch>
        </p:blipFill>
        <p:spPr>
          <a:xfrm>
            <a:off x="2277734" y="2640340"/>
            <a:ext cx="441912" cy="437403"/>
          </a:xfrm>
          <a:prstGeom prst="rect">
            <a:avLst/>
          </a:prstGeom>
        </p:spPr>
      </p:pic>
      <p:pic>
        <p:nvPicPr>
          <p:cNvPr id="272" name="Gráfico 271">
            <a:extLst>
              <a:ext uri="{FF2B5EF4-FFF2-40B4-BE49-F238E27FC236}">
                <a16:creationId xmlns:a16="http://schemas.microsoft.com/office/drawing/2014/main" id="{46FC6FA4-A29F-451E-0E44-C3E53AA0FEEC}"/>
              </a:ext>
            </a:extLst>
          </p:cNvPr>
          <p:cNvPicPr>
            <a:picLocks noChangeAspect="1"/>
          </p:cNvPicPr>
          <p:nvPr/>
        </p:nvPicPr>
        <p:blipFill>
          <a:blip r:embed="rId138">
            <a:extLst>
              <a:ext uri="{96DAC541-7B7A-43D3-8B79-37D633B846F1}">
                <asvg:svgBlip xmlns:asvg="http://schemas.microsoft.com/office/drawing/2016/SVG/main" r:embed="rId139"/>
              </a:ext>
            </a:extLst>
          </a:blip>
          <a:stretch>
            <a:fillRect/>
          </a:stretch>
        </p:blipFill>
        <p:spPr>
          <a:xfrm>
            <a:off x="405043" y="2640341"/>
            <a:ext cx="441912" cy="437403"/>
          </a:xfrm>
          <a:prstGeom prst="rect">
            <a:avLst/>
          </a:prstGeom>
        </p:spPr>
      </p:pic>
    </p:spTree>
    <p:extLst>
      <p:ext uri="{BB962C8B-B14F-4D97-AF65-F5344CB8AC3E}">
        <p14:creationId xmlns:p14="http://schemas.microsoft.com/office/powerpoint/2010/main" val="2066383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7023C-5E98-33CA-A3C7-F50E72E5273D}"/>
              </a:ext>
            </a:extLst>
          </p:cNvPr>
          <p:cNvSpPr>
            <a:spLocks noGrp="1"/>
          </p:cNvSpPr>
          <p:nvPr>
            <p:ph type="title"/>
          </p:nvPr>
        </p:nvSpPr>
        <p:spPr>
          <a:xfrm>
            <a:off x="304800" y="1129548"/>
            <a:ext cx="9694606" cy="1325563"/>
          </a:xfrm>
        </p:spPr>
        <p:txBody>
          <a:bodyPr/>
          <a:lstStyle/>
          <a:p>
            <a:r>
              <a:rPr lang="es-GB" dirty="0"/>
              <a:t>Título de ejemplo</a:t>
            </a:r>
          </a:p>
        </p:txBody>
      </p:sp>
      <p:sp>
        <p:nvSpPr>
          <p:cNvPr id="5" name="Marcador de contenido 4">
            <a:extLst>
              <a:ext uri="{FF2B5EF4-FFF2-40B4-BE49-F238E27FC236}">
                <a16:creationId xmlns:a16="http://schemas.microsoft.com/office/drawing/2014/main" id="{DDA98192-22B2-5A6D-C8D1-85DB2FCDB188}"/>
              </a:ext>
            </a:extLst>
          </p:cNvPr>
          <p:cNvSpPr>
            <a:spLocks noGrp="1"/>
          </p:cNvSpPr>
          <p:nvPr>
            <p:ph idx="1"/>
          </p:nvPr>
        </p:nvSpPr>
        <p:spPr>
          <a:xfrm>
            <a:off x="304800" y="2755445"/>
            <a:ext cx="11391900" cy="2295145"/>
          </a:xfrm>
        </p:spPr>
        <p:txBody>
          <a:bodyPr>
            <a:normAutofit lnSpcReduction="10000"/>
          </a:bodyPr>
          <a:lstStyle/>
          <a:p>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endParaRPr lang="es-MX" dirty="0"/>
          </a:p>
          <a:p>
            <a:r>
              <a:rPr lang="es-MX" dirty="0"/>
              <a:t>Lorem ipsum dolor sit amet, consectetur adipiscing elit, sed do eiusmod tempor incididunt ut labore et dolore magna aliqua. Ut enim ad minim veniam, quis nostrud exercitation ullamco laboris nisi ut aliquip ex ea commodo consequat. </a:t>
            </a:r>
            <a:endParaRPr lang="es-GB" dirty="0"/>
          </a:p>
        </p:txBody>
      </p:sp>
    </p:spTree>
    <p:extLst>
      <p:ext uri="{BB962C8B-B14F-4D97-AF65-F5344CB8AC3E}">
        <p14:creationId xmlns:p14="http://schemas.microsoft.com/office/powerpoint/2010/main" val="252927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AC22F-2C50-7B45-F7A3-DD541B1E5B50}"/>
              </a:ext>
            </a:extLst>
          </p:cNvPr>
          <p:cNvSpPr>
            <a:spLocks noGrp="1"/>
          </p:cNvSpPr>
          <p:nvPr>
            <p:ph type="title"/>
          </p:nvPr>
        </p:nvSpPr>
        <p:spPr/>
        <p:txBody>
          <a:bodyPr/>
          <a:lstStyle/>
          <a:p>
            <a:endParaRPr lang="es-GB"/>
          </a:p>
        </p:txBody>
      </p:sp>
      <p:sp>
        <p:nvSpPr>
          <p:cNvPr id="3" name="Marcador de contenido 2">
            <a:extLst>
              <a:ext uri="{FF2B5EF4-FFF2-40B4-BE49-F238E27FC236}">
                <a16:creationId xmlns:a16="http://schemas.microsoft.com/office/drawing/2014/main" id="{7803962C-BE6C-B852-E626-A182F3C7A479}"/>
              </a:ext>
            </a:extLst>
          </p:cNvPr>
          <p:cNvSpPr>
            <a:spLocks noGrp="1"/>
          </p:cNvSpPr>
          <p:nvPr>
            <p:ph idx="1"/>
          </p:nvPr>
        </p:nvSpPr>
        <p:spPr>
          <a:xfrm>
            <a:off x="253180" y="3179660"/>
            <a:ext cx="11405419" cy="2718946"/>
          </a:xfrm>
        </p:spPr>
        <p:txBody>
          <a:bodyPr>
            <a:normAutofit lnSpcReduction="10000"/>
          </a:bodyPr>
          <a:lstStyle/>
          <a:p>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endParaRPr lang="es-MX" dirty="0"/>
          </a:p>
          <a:p>
            <a:r>
              <a:rPr lang="es-MX"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s-GB" dirty="0"/>
          </a:p>
        </p:txBody>
      </p:sp>
    </p:spTree>
    <p:extLst>
      <p:ext uri="{BB962C8B-B14F-4D97-AF65-F5344CB8AC3E}">
        <p14:creationId xmlns:p14="http://schemas.microsoft.com/office/powerpoint/2010/main" val="20521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28DFC7-5AB9-830F-7F87-579FCEC1529D}"/>
              </a:ext>
            </a:extLst>
          </p:cNvPr>
          <p:cNvSpPr>
            <a:spLocks noGrp="1"/>
          </p:cNvSpPr>
          <p:nvPr>
            <p:ph type="title"/>
          </p:nvPr>
        </p:nvSpPr>
        <p:spPr/>
        <p:txBody>
          <a:bodyPr/>
          <a:lstStyle/>
          <a:p>
            <a:endParaRPr lang="es-GB"/>
          </a:p>
        </p:txBody>
      </p:sp>
      <p:sp>
        <p:nvSpPr>
          <p:cNvPr id="3" name="Marcador de contenido 2">
            <a:extLst>
              <a:ext uri="{FF2B5EF4-FFF2-40B4-BE49-F238E27FC236}">
                <a16:creationId xmlns:a16="http://schemas.microsoft.com/office/drawing/2014/main" id="{468A7742-0EA1-3268-CCBB-E0A84246870E}"/>
              </a:ext>
            </a:extLst>
          </p:cNvPr>
          <p:cNvSpPr>
            <a:spLocks noGrp="1"/>
          </p:cNvSpPr>
          <p:nvPr>
            <p:ph idx="1"/>
          </p:nvPr>
        </p:nvSpPr>
        <p:spPr/>
        <p:txBody>
          <a:bodyPr/>
          <a:lstStyle/>
          <a:p>
            <a:endParaRPr lang="es-GB" dirty="0"/>
          </a:p>
        </p:txBody>
      </p:sp>
      <p:pic>
        <p:nvPicPr>
          <p:cNvPr id="6" name="Marcador de posición de imagen 5">
            <a:extLst>
              <a:ext uri="{FF2B5EF4-FFF2-40B4-BE49-F238E27FC236}">
                <a16:creationId xmlns:a16="http://schemas.microsoft.com/office/drawing/2014/main" id="{15417220-392A-2F5D-AAEF-F17D5AC6D456}"/>
              </a:ext>
            </a:extLst>
          </p:cNvPr>
          <p:cNvPicPr>
            <a:picLocks noGrp="1" noChangeAspect="1"/>
          </p:cNvPicPr>
          <p:nvPr>
            <p:ph type="pic" sz="quarter" idx="10"/>
          </p:nvPr>
        </p:nvPicPr>
        <p:blipFill>
          <a:blip r:embed="rId2"/>
          <a:srcRect t="43013" b="43013"/>
          <a:stretch>
            <a:fillRect/>
          </a:stretch>
        </p:blipFill>
        <p:spPr>
          <a:xfrm>
            <a:off x="1773961" y="3679429"/>
            <a:ext cx="8476343" cy="1579907"/>
          </a:xfrm>
        </p:spPr>
      </p:pic>
    </p:spTree>
    <p:extLst>
      <p:ext uri="{BB962C8B-B14F-4D97-AF65-F5344CB8AC3E}">
        <p14:creationId xmlns:p14="http://schemas.microsoft.com/office/powerpoint/2010/main" val="206606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DC1C7-F92B-EC2F-1657-75500F6C107E}"/>
              </a:ext>
            </a:extLst>
          </p:cNvPr>
          <p:cNvSpPr>
            <a:spLocks noGrp="1"/>
          </p:cNvSpPr>
          <p:nvPr>
            <p:ph type="title"/>
          </p:nvPr>
        </p:nvSpPr>
        <p:spPr>
          <a:xfrm>
            <a:off x="304800" y="362802"/>
            <a:ext cx="9694606" cy="1064184"/>
          </a:xfrm>
        </p:spPr>
        <p:txBody>
          <a:bodyPr/>
          <a:lstStyle/>
          <a:p>
            <a:r>
              <a:rPr lang="es-GB" dirty="0"/>
              <a:t>Módelo infografía 1</a:t>
            </a:r>
          </a:p>
        </p:txBody>
      </p:sp>
      <p:sp>
        <p:nvSpPr>
          <p:cNvPr id="6" name="CuadroTexto 5">
            <a:extLst>
              <a:ext uri="{FF2B5EF4-FFF2-40B4-BE49-F238E27FC236}">
                <a16:creationId xmlns:a16="http://schemas.microsoft.com/office/drawing/2014/main" id="{F5171B22-65FE-E02C-51D2-412ED6254625}"/>
              </a:ext>
            </a:extLst>
          </p:cNvPr>
          <p:cNvSpPr txBox="1"/>
          <p:nvPr/>
        </p:nvSpPr>
        <p:spPr>
          <a:xfrm>
            <a:off x="2326139" y="3980164"/>
            <a:ext cx="1755648" cy="461665"/>
          </a:xfrm>
          <a:prstGeom prst="rect">
            <a:avLst/>
          </a:prstGeom>
          <a:noFill/>
        </p:spPr>
        <p:txBody>
          <a:bodyPr wrap="square" rtlCol="0">
            <a:spAutoFit/>
          </a:bodyPr>
          <a:lstStyle/>
          <a:p>
            <a:r>
              <a:rPr lang="es-GB" sz="1200" dirty="0">
                <a:solidFill>
                  <a:schemeClr val="bg2"/>
                </a:solidFill>
                <a:latin typeface="Montserrat" pitchFamily="2" charset="77"/>
              </a:rPr>
              <a:t>Texto modificable número 1.</a:t>
            </a:r>
          </a:p>
        </p:txBody>
      </p:sp>
      <p:sp>
        <p:nvSpPr>
          <p:cNvPr id="9" name="CuadroTexto 8">
            <a:extLst>
              <a:ext uri="{FF2B5EF4-FFF2-40B4-BE49-F238E27FC236}">
                <a16:creationId xmlns:a16="http://schemas.microsoft.com/office/drawing/2014/main" id="{BCDC4960-317A-A628-7E8E-CEDD53EE4B5B}"/>
              </a:ext>
            </a:extLst>
          </p:cNvPr>
          <p:cNvSpPr txBox="1"/>
          <p:nvPr/>
        </p:nvSpPr>
        <p:spPr>
          <a:xfrm>
            <a:off x="2326139" y="3260692"/>
            <a:ext cx="1755648" cy="276999"/>
          </a:xfrm>
          <a:prstGeom prst="rect">
            <a:avLst/>
          </a:prstGeom>
          <a:noFill/>
        </p:spPr>
        <p:txBody>
          <a:bodyPr wrap="square" rtlCol="0">
            <a:spAutoFit/>
          </a:bodyPr>
          <a:lstStyle/>
          <a:p>
            <a:pPr algn="ctr"/>
            <a:r>
              <a:rPr lang="es-GB" sz="1200" b="1" dirty="0">
                <a:solidFill>
                  <a:schemeClr val="bg2"/>
                </a:solidFill>
                <a:latin typeface="Montserrat" pitchFamily="2" charset="77"/>
              </a:rPr>
              <a:t>Título</a:t>
            </a:r>
          </a:p>
        </p:txBody>
      </p:sp>
      <p:grpSp>
        <p:nvGrpSpPr>
          <p:cNvPr id="30" name="Grupo 29">
            <a:extLst>
              <a:ext uri="{FF2B5EF4-FFF2-40B4-BE49-F238E27FC236}">
                <a16:creationId xmlns:a16="http://schemas.microsoft.com/office/drawing/2014/main" id="{864CACE3-02E0-5D3E-91BA-1D1A36D1CC79}"/>
              </a:ext>
            </a:extLst>
          </p:cNvPr>
          <p:cNvGrpSpPr/>
          <p:nvPr/>
        </p:nvGrpSpPr>
        <p:grpSpPr>
          <a:xfrm>
            <a:off x="553129" y="1669564"/>
            <a:ext cx="3420615" cy="3742796"/>
            <a:chOff x="594436" y="1672484"/>
            <a:chExt cx="3420615" cy="3742796"/>
          </a:xfrm>
        </p:grpSpPr>
        <p:sp>
          <p:nvSpPr>
            <p:cNvPr id="31" name="Rectángulo redondeado 30">
              <a:extLst>
                <a:ext uri="{FF2B5EF4-FFF2-40B4-BE49-F238E27FC236}">
                  <a16:creationId xmlns:a16="http://schemas.microsoft.com/office/drawing/2014/main" id="{C168AA6B-747A-702F-88B8-9E0C74A31C57}"/>
                </a:ext>
              </a:extLst>
            </p:cNvPr>
            <p:cNvSpPr/>
            <p:nvPr/>
          </p:nvSpPr>
          <p:spPr>
            <a:xfrm>
              <a:off x="594436" y="3106540"/>
              <a:ext cx="3418764" cy="2308740"/>
            </a:xfrm>
            <a:prstGeom prst="roundRect">
              <a:avLst>
                <a:gd name="adj" fmla="val 9076"/>
              </a:avLst>
            </a:prstGeom>
            <a:solidFill>
              <a:srgbClr val="FAF6F5"/>
            </a:solidFill>
            <a:ln w="19050">
              <a:noFill/>
            </a:ln>
            <a:effectLst>
              <a:outerShdw blurRad="305377" dist="102636" dir="5400000" sx="75935" sy="75935" algn="ctr" rotWithShape="0">
                <a:srgbClr val="000000">
                  <a:alpha val="7164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defRPr/>
              </a:pPr>
              <a:endParaRPr kumimoji="0" lang="es-ES" sz="1100" b="0"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a:defRPr/>
              </a:pP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Lorem</a:t>
              </a:r>
              <a:r>
                <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rPr>
                <a:t> </a:t>
              </a: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Ipsum</a:t>
              </a:r>
              <a:endPar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fontAlgn="b"/>
              <a:r>
                <a:rPr lang="es-ES" sz="1100" i="0" u="none" strike="noStrike" dirty="0">
                  <a:solidFill>
                    <a:schemeClr val="tx1">
                      <a:lumMod val="85000"/>
                      <a:lumOff val="15000"/>
                    </a:schemeClr>
                  </a:solidFill>
                  <a:effectLst/>
                  <a:latin typeface="Montserrat" pitchFamily="2" charset="77"/>
                </a:rPr>
                <a:t>XXXXXXXXXXXXX</a:t>
              </a:r>
            </a:p>
            <a:p>
              <a:pPr fontAlgn="b"/>
              <a:endParaRPr lang="es-ES" sz="1100" i="0" u="none" strike="noStrike" dirty="0">
                <a:solidFill>
                  <a:schemeClr val="tx1">
                    <a:lumMod val="85000"/>
                    <a:lumOff val="15000"/>
                  </a:schemeClr>
                </a:solidFill>
                <a:effectLst/>
                <a:latin typeface="Montserrat" pitchFamily="2" charset="77"/>
              </a:endParaRPr>
            </a:p>
            <a:p>
              <a:pPr fontAlgn="b"/>
              <a:endParaRPr lang="es-ES" sz="1100" b="1" dirty="0">
                <a:solidFill>
                  <a:schemeClr val="tx1">
                    <a:lumMod val="85000"/>
                    <a:lumOff val="15000"/>
                  </a:schemeClr>
                </a:solidFill>
                <a:latin typeface="Montserrat" pitchFamily="2" charset="77"/>
              </a:endParaRPr>
            </a:p>
            <a:p>
              <a:pPr>
                <a:defRPr/>
              </a:pP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Lorem</a:t>
              </a:r>
              <a:r>
                <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rPr>
                <a:t> </a:t>
              </a: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Ipsum</a:t>
              </a:r>
              <a:endPar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lvl="0" algn="l" fontAlgn="b"/>
              <a:r>
                <a:rPr lang="es-MX" sz="1100" b="0" i="0" dirty="0">
                  <a:solidFill>
                    <a:schemeClr val="tx1"/>
                  </a:solidFill>
                  <a:effectLst/>
                  <a:latin typeface="Montserrat" pitchFamily="2" charset="77"/>
                </a:rPr>
                <a:t>Lorem ipsum dolor sit amet, consectetur adipiscing elit. Integer vehicula lacus et mauris iaculis, sed vestibulum tortor placerat. Proin ut ante dictum, mattis eros eget, feugiat sapien.</a:t>
              </a:r>
              <a:endParaRPr lang="es-CO" sz="1100" b="1" i="0" u="none" strike="noStrike" dirty="0">
                <a:solidFill>
                  <a:schemeClr val="tx1"/>
                </a:solidFill>
                <a:effectLst/>
                <a:latin typeface="Montserrat" pitchFamily="2" charset="77"/>
              </a:endParaRPr>
            </a:p>
            <a:p>
              <a:pPr algn="ctr"/>
              <a:endParaRPr lang="es-GB" dirty="0"/>
            </a:p>
          </p:txBody>
        </p:sp>
        <p:sp>
          <p:nvSpPr>
            <p:cNvPr id="32" name="Triángulo 31">
              <a:extLst>
                <a:ext uri="{FF2B5EF4-FFF2-40B4-BE49-F238E27FC236}">
                  <a16:creationId xmlns:a16="http://schemas.microsoft.com/office/drawing/2014/main" id="{08D78FB6-437B-B607-2FE0-EF6F8C5EE7A2}"/>
                </a:ext>
              </a:extLst>
            </p:cNvPr>
            <p:cNvSpPr/>
            <p:nvPr/>
          </p:nvSpPr>
          <p:spPr>
            <a:xfrm rot="10800000">
              <a:off x="2208327" y="3029622"/>
              <a:ext cx="189445" cy="163315"/>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3" name="Arco de bloque 32">
              <a:extLst>
                <a:ext uri="{FF2B5EF4-FFF2-40B4-BE49-F238E27FC236}">
                  <a16:creationId xmlns:a16="http://schemas.microsoft.com/office/drawing/2014/main" id="{5750DB5B-2660-D32C-4DE4-222DDCEBE82D}"/>
                </a:ext>
              </a:extLst>
            </p:cNvPr>
            <p:cNvSpPr/>
            <p:nvPr/>
          </p:nvSpPr>
          <p:spPr>
            <a:xfrm rot="10800000">
              <a:off x="1603608" y="1672484"/>
              <a:ext cx="1398884" cy="1398884"/>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4" name="Triángulo 33">
              <a:extLst>
                <a:ext uri="{FF2B5EF4-FFF2-40B4-BE49-F238E27FC236}">
                  <a16:creationId xmlns:a16="http://schemas.microsoft.com/office/drawing/2014/main" id="{F7E82C1C-D79C-F688-A7CB-54C7E19245E5}"/>
                </a:ext>
              </a:extLst>
            </p:cNvPr>
            <p:cNvSpPr/>
            <p:nvPr/>
          </p:nvSpPr>
          <p:spPr>
            <a:xfrm rot="10800000">
              <a:off x="2208327" y="2994451"/>
              <a:ext cx="189445" cy="163315"/>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5" name="Elipse 34">
              <a:extLst>
                <a:ext uri="{FF2B5EF4-FFF2-40B4-BE49-F238E27FC236}">
                  <a16:creationId xmlns:a16="http://schemas.microsoft.com/office/drawing/2014/main" id="{D3F53E81-625D-211A-D802-8ED2AC66F3D8}"/>
                </a:ext>
              </a:extLst>
            </p:cNvPr>
            <p:cNvSpPr/>
            <p:nvPr/>
          </p:nvSpPr>
          <p:spPr>
            <a:xfrm>
              <a:off x="1690649" y="1763699"/>
              <a:ext cx="1224801" cy="1216454"/>
            </a:xfrm>
            <a:prstGeom prst="ellipse">
              <a:avLst/>
            </a:prstGeom>
            <a:solidFill>
              <a:schemeClr val="accent4"/>
            </a:solidFill>
            <a:ln>
              <a:noFill/>
            </a:ln>
            <a:effectLst>
              <a:outerShdw blurRad="241219" dist="65682" dir="4713996" sx="89443" sy="89443" algn="ctr" rotWithShape="0">
                <a:srgbClr val="000000">
                  <a:alpha val="8737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sz="700" b="1" dirty="0">
                <a:solidFill>
                  <a:srgbClr val="489096"/>
                </a:solidFill>
                <a:latin typeface="Montserrat" pitchFamily="2" charset="77"/>
              </a:endParaRPr>
            </a:p>
          </p:txBody>
        </p:sp>
        <p:cxnSp>
          <p:nvCxnSpPr>
            <p:cNvPr id="36" name="Conector recto 35">
              <a:extLst>
                <a:ext uri="{FF2B5EF4-FFF2-40B4-BE49-F238E27FC236}">
                  <a16:creationId xmlns:a16="http://schemas.microsoft.com/office/drawing/2014/main" id="{ECC3763B-FE74-B5D0-9D07-6A4EBED53166}"/>
                </a:ext>
              </a:extLst>
            </p:cNvPr>
            <p:cNvCxnSpPr>
              <a:cxnSpLocks/>
            </p:cNvCxnSpPr>
            <p:nvPr/>
          </p:nvCxnSpPr>
          <p:spPr>
            <a:xfrm flipH="1">
              <a:off x="762000" y="3881120"/>
              <a:ext cx="3068320" cy="0"/>
            </a:xfrm>
            <a:prstGeom prst="line">
              <a:avLst/>
            </a:prstGeom>
            <a:ln w="19050" cmpd="sng">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4FF537B9-A6E5-8C5D-3E2C-9A8FE9F083AF}"/>
                </a:ext>
              </a:extLst>
            </p:cNvPr>
            <p:cNvSpPr txBox="1"/>
            <p:nvPr/>
          </p:nvSpPr>
          <p:spPr>
            <a:xfrm>
              <a:off x="1107440" y="2131725"/>
              <a:ext cx="184731" cy="369332"/>
            </a:xfrm>
            <a:prstGeom prst="rect">
              <a:avLst/>
            </a:prstGeom>
            <a:noFill/>
          </p:spPr>
          <p:txBody>
            <a:bodyPr wrap="none" rtlCol="0">
              <a:spAutoFit/>
            </a:bodyPr>
            <a:lstStyle/>
            <a:p>
              <a:endParaRPr lang="es-GB" dirty="0"/>
            </a:p>
          </p:txBody>
        </p:sp>
        <p:sp>
          <p:nvSpPr>
            <p:cNvPr id="38" name="CuadroTexto 37">
              <a:extLst>
                <a:ext uri="{FF2B5EF4-FFF2-40B4-BE49-F238E27FC236}">
                  <a16:creationId xmlns:a16="http://schemas.microsoft.com/office/drawing/2014/main" id="{0D19126D-4894-8D79-8113-C3265CB87B15}"/>
                </a:ext>
              </a:extLst>
            </p:cNvPr>
            <p:cNvSpPr txBox="1"/>
            <p:nvPr/>
          </p:nvSpPr>
          <p:spPr>
            <a:xfrm>
              <a:off x="3830320" y="1859280"/>
              <a:ext cx="184731" cy="369332"/>
            </a:xfrm>
            <a:prstGeom prst="rect">
              <a:avLst/>
            </a:prstGeom>
            <a:noFill/>
          </p:spPr>
          <p:txBody>
            <a:bodyPr wrap="none" rtlCol="0">
              <a:spAutoFit/>
            </a:bodyPr>
            <a:lstStyle/>
            <a:p>
              <a:endParaRPr lang="es-GB" dirty="0"/>
            </a:p>
          </p:txBody>
        </p:sp>
        <p:sp>
          <p:nvSpPr>
            <p:cNvPr id="39" name="CuadroTexto 38">
              <a:extLst>
                <a:ext uri="{FF2B5EF4-FFF2-40B4-BE49-F238E27FC236}">
                  <a16:creationId xmlns:a16="http://schemas.microsoft.com/office/drawing/2014/main" id="{D1978F6D-6A15-973D-7ACB-C2C8FFB9F683}"/>
                </a:ext>
              </a:extLst>
            </p:cNvPr>
            <p:cNvSpPr txBox="1"/>
            <p:nvPr/>
          </p:nvSpPr>
          <p:spPr>
            <a:xfrm>
              <a:off x="1576968" y="2217277"/>
              <a:ext cx="1398885" cy="400110"/>
            </a:xfrm>
            <a:prstGeom prst="rect">
              <a:avLst/>
            </a:prstGeom>
            <a:noFill/>
          </p:spPr>
          <p:txBody>
            <a:bodyPr wrap="square">
              <a:spAutoFit/>
            </a:bodyPr>
            <a:lstStyle/>
            <a:p>
              <a:pPr algn="ctr"/>
              <a:r>
                <a:rPr lang="es-GB" sz="1000" b="1" dirty="0">
                  <a:solidFill>
                    <a:srgbClr val="002060"/>
                  </a:solidFill>
                  <a:latin typeface="Montserrat" pitchFamily="2" charset="77"/>
                </a:rPr>
                <a:t>Título</a:t>
              </a:r>
            </a:p>
            <a:p>
              <a:pPr algn="ctr"/>
              <a:r>
                <a:rPr lang="es-MX" sz="1000" b="1" dirty="0">
                  <a:solidFill>
                    <a:srgbClr val="002060"/>
                  </a:solidFill>
                  <a:latin typeface="Montserrat" pitchFamily="2" charset="77"/>
                </a:rPr>
                <a:t>d</a:t>
              </a:r>
              <a:r>
                <a:rPr lang="es-GB" sz="1000" b="1" dirty="0">
                  <a:solidFill>
                    <a:srgbClr val="002060"/>
                  </a:solidFill>
                  <a:latin typeface="Montserrat" pitchFamily="2" charset="77"/>
                </a:rPr>
                <a:t>e la info</a:t>
              </a:r>
            </a:p>
          </p:txBody>
        </p:sp>
      </p:grpSp>
      <p:sp>
        <p:nvSpPr>
          <p:cNvPr id="43" name="CuadroTexto 42">
            <a:extLst>
              <a:ext uri="{FF2B5EF4-FFF2-40B4-BE49-F238E27FC236}">
                <a16:creationId xmlns:a16="http://schemas.microsoft.com/office/drawing/2014/main" id="{876FAE56-BDD8-F3F3-1D9A-230A9A0B8461}"/>
              </a:ext>
            </a:extLst>
          </p:cNvPr>
          <p:cNvSpPr txBox="1"/>
          <p:nvPr/>
        </p:nvSpPr>
        <p:spPr>
          <a:xfrm>
            <a:off x="6029700" y="3976893"/>
            <a:ext cx="1755648" cy="461665"/>
          </a:xfrm>
          <a:prstGeom prst="rect">
            <a:avLst/>
          </a:prstGeom>
          <a:noFill/>
        </p:spPr>
        <p:txBody>
          <a:bodyPr wrap="square" rtlCol="0">
            <a:spAutoFit/>
          </a:bodyPr>
          <a:lstStyle/>
          <a:p>
            <a:r>
              <a:rPr lang="es-GB" sz="1200" dirty="0">
                <a:solidFill>
                  <a:schemeClr val="bg2"/>
                </a:solidFill>
                <a:latin typeface="Montserrat" pitchFamily="2" charset="77"/>
              </a:rPr>
              <a:t>Texto modificable número 1.</a:t>
            </a:r>
          </a:p>
        </p:txBody>
      </p:sp>
      <p:sp>
        <p:nvSpPr>
          <p:cNvPr id="44" name="CuadroTexto 43">
            <a:extLst>
              <a:ext uri="{FF2B5EF4-FFF2-40B4-BE49-F238E27FC236}">
                <a16:creationId xmlns:a16="http://schemas.microsoft.com/office/drawing/2014/main" id="{260DE735-1F2E-16AE-6A65-1A5D1D391A35}"/>
              </a:ext>
            </a:extLst>
          </p:cNvPr>
          <p:cNvSpPr txBox="1"/>
          <p:nvPr/>
        </p:nvSpPr>
        <p:spPr>
          <a:xfrm>
            <a:off x="6029700" y="3257421"/>
            <a:ext cx="1755648" cy="276999"/>
          </a:xfrm>
          <a:prstGeom prst="rect">
            <a:avLst/>
          </a:prstGeom>
          <a:noFill/>
        </p:spPr>
        <p:txBody>
          <a:bodyPr wrap="square" rtlCol="0">
            <a:spAutoFit/>
          </a:bodyPr>
          <a:lstStyle/>
          <a:p>
            <a:pPr algn="ctr"/>
            <a:r>
              <a:rPr lang="es-GB" sz="1200" b="1" dirty="0">
                <a:solidFill>
                  <a:schemeClr val="bg2"/>
                </a:solidFill>
                <a:latin typeface="Montserrat" pitchFamily="2" charset="77"/>
              </a:rPr>
              <a:t>Título</a:t>
            </a:r>
          </a:p>
        </p:txBody>
      </p:sp>
      <p:grpSp>
        <p:nvGrpSpPr>
          <p:cNvPr id="45" name="Grupo 44">
            <a:extLst>
              <a:ext uri="{FF2B5EF4-FFF2-40B4-BE49-F238E27FC236}">
                <a16:creationId xmlns:a16="http://schemas.microsoft.com/office/drawing/2014/main" id="{6101F0BB-F1E6-56C6-156F-6BBC1E37A10B}"/>
              </a:ext>
            </a:extLst>
          </p:cNvPr>
          <p:cNvGrpSpPr/>
          <p:nvPr/>
        </p:nvGrpSpPr>
        <p:grpSpPr>
          <a:xfrm>
            <a:off x="4256690" y="1666293"/>
            <a:ext cx="3420615" cy="3742796"/>
            <a:chOff x="594436" y="1672484"/>
            <a:chExt cx="3420615" cy="3742796"/>
          </a:xfrm>
        </p:grpSpPr>
        <p:sp>
          <p:nvSpPr>
            <p:cNvPr id="46" name="Rectángulo redondeado 45">
              <a:extLst>
                <a:ext uri="{FF2B5EF4-FFF2-40B4-BE49-F238E27FC236}">
                  <a16:creationId xmlns:a16="http://schemas.microsoft.com/office/drawing/2014/main" id="{9EA6C895-83F2-F355-9DA5-56BA08055F88}"/>
                </a:ext>
              </a:extLst>
            </p:cNvPr>
            <p:cNvSpPr/>
            <p:nvPr/>
          </p:nvSpPr>
          <p:spPr>
            <a:xfrm>
              <a:off x="594436" y="3106540"/>
              <a:ext cx="3418764" cy="2308740"/>
            </a:xfrm>
            <a:prstGeom prst="roundRect">
              <a:avLst>
                <a:gd name="adj" fmla="val 9076"/>
              </a:avLst>
            </a:prstGeom>
            <a:solidFill>
              <a:srgbClr val="FAF6F5"/>
            </a:solidFill>
            <a:ln w="19050">
              <a:noFill/>
            </a:ln>
            <a:effectLst>
              <a:outerShdw blurRad="305377" dist="102636" dir="5400000" sx="75935" sy="75935" algn="ctr" rotWithShape="0">
                <a:srgbClr val="000000">
                  <a:alpha val="7164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defRPr/>
              </a:pPr>
              <a:endParaRPr kumimoji="0" lang="es-ES" sz="1100" b="0"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a:defRPr/>
              </a:pP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Lorem</a:t>
              </a:r>
              <a:r>
                <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rPr>
                <a:t> </a:t>
              </a: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Ipsum</a:t>
              </a:r>
              <a:endPar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fontAlgn="b"/>
              <a:r>
                <a:rPr lang="es-ES" sz="1100" i="0" u="none" strike="noStrike" dirty="0">
                  <a:solidFill>
                    <a:schemeClr val="tx1">
                      <a:lumMod val="85000"/>
                      <a:lumOff val="15000"/>
                    </a:schemeClr>
                  </a:solidFill>
                  <a:effectLst/>
                  <a:latin typeface="Montserrat" pitchFamily="2" charset="77"/>
                </a:rPr>
                <a:t>XXXXXXXXXXXXX</a:t>
              </a:r>
            </a:p>
            <a:p>
              <a:pPr fontAlgn="b"/>
              <a:endParaRPr lang="es-ES" sz="1100" i="0" u="none" strike="noStrike" dirty="0">
                <a:solidFill>
                  <a:schemeClr val="tx1">
                    <a:lumMod val="85000"/>
                    <a:lumOff val="15000"/>
                  </a:schemeClr>
                </a:solidFill>
                <a:effectLst/>
                <a:latin typeface="Montserrat" pitchFamily="2" charset="77"/>
              </a:endParaRPr>
            </a:p>
            <a:p>
              <a:pPr fontAlgn="b"/>
              <a:endParaRPr lang="es-ES" sz="1100" b="1" dirty="0">
                <a:solidFill>
                  <a:schemeClr val="tx1">
                    <a:lumMod val="85000"/>
                    <a:lumOff val="15000"/>
                  </a:schemeClr>
                </a:solidFill>
                <a:latin typeface="Montserrat" pitchFamily="2" charset="77"/>
              </a:endParaRPr>
            </a:p>
            <a:p>
              <a:pPr>
                <a:defRPr/>
              </a:pP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Lorem</a:t>
              </a:r>
              <a:r>
                <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rPr>
                <a:t> </a:t>
              </a: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Ipsum</a:t>
              </a:r>
              <a:endPar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lvl="0" algn="l" fontAlgn="b"/>
              <a:r>
                <a:rPr lang="es-MX" sz="1100" b="0" i="0" dirty="0">
                  <a:solidFill>
                    <a:schemeClr val="tx1"/>
                  </a:solidFill>
                  <a:effectLst/>
                  <a:latin typeface="Montserrat" pitchFamily="2" charset="77"/>
                </a:rPr>
                <a:t>Lorem ipsum dolor sit amet, consectetur adipiscing elit. Integer vehicula lacus et mauris iaculis, sed vestibulum tortor placerat. Proin ut ante dictum, mattis eros eget, feugiat sapien.</a:t>
              </a:r>
              <a:endParaRPr lang="es-CO" sz="1100" b="1" i="0" u="none" strike="noStrike" dirty="0">
                <a:solidFill>
                  <a:schemeClr val="tx1"/>
                </a:solidFill>
                <a:effectLst/>
                <a:latin typeface="Montserrat" pitchFamily="2" charset="77"/>
              </a:endParaRPr>
            </a:p>
            <a:p>
              <a:pPr algn="ctr"/>
              <a:endParaRPr lang="es-GB" dirty="0"/>
            </a:p>
          </p:txBody>
        </p:sp>
        <p:sp>
          <p:nvSpPr>
            <p:cNvPr id="47" name="Triángulo 46">
              <a:extLst>
                <a:ext uri="{FF2B5EF4-FFF2-40B4-BE49-F238E27FC236}">
                  <a16:creationId xmlns:a16="http://schemas.microsoft.com/office/drawing/2014/main" id="{6CFCCFC1-4188-D1EA-ED6F-6C018FD3F01F}"/>
                </a:ext>
              </a:extLst>
            </p:cNvPr>
            <p:cNvSpPr/>
            <p:nvPr/>
          </p:nvSpPr>
          <p:spPr>
            <a:xfrm rot="10800000">
              <a:off x="2208327" y="3029622"/>
              <a:ext cx="189445" cy="163315"/>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8" name="Arco de bloque 47">
              <a:extLst>
                <a:ext uri="{FF2B5EF4-FFF2-40B4-BE49-F238E27FC236}">
                  <a16:creationId xmlns:a16="http://schemas.microsoft.com/office/drawing/2014/main" id="{B9E36CA4-4723-6B33-DCB5-018337A04AC7}"/>
                </a:ext>
              </a:extLst>
            </p:cNvPr>
            <p:cNvSpPr/>
            <p:nvPr/>
          </p:nvSpPr>
          <p:spPr>
            <a:xfrm rot="10800000">
              <a:off x="1603608" y="1672484"/>
              <a:ext cx="1398884" cy="1398884"/>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9" name="Triángulo 48">
              <a:extLst>
                <a:ext uri="{FF2B5EF4-FFF2-40B4-BE49-F238E27FC236}">
                  <a16:creationId xmlns:a16="http://schemas.microsoft.com/office/drawing/2014/main" id="{E703FC2B-E86F-D668-956E-BD00F7D58DF3}"/>
                </a:ext>
              </a:extLst>
            </p:cNvPr>
            <p:cNvSpPr/>
            <p:nvPr/>
          </p:nvSpPr>
          <p:spPr>
            <a:xfrm rot="10800000">
              <a:off x="2208327" y="2994451"/>
              <a:ext cx="189445" cy="163315"/>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0" name="Elipse 49">
              <a:extLst>
                <a:ext uri="{FF2B5EF4-FFF2-40B4-BE49-F238E27FC236}">
                  <a16:creationId xmlns:a16="http://schemas.microsoft.com/office/drawing/2014/main" id="{D9698723-A250-CB55-609D-3571543FE766}"/>
                </a:ext>
              </a:extLst>
            </p:cNvPr>
            <p:cNvSpPr/>
            <p:nvPr/>
          </p:nvSpPr>
          <p:spPr>
            <a:xfrm>
              <a:off x="1690649" y="1763699"/>
              <a:ext cx="1224801" cy="1216454"/>
            </a:xfrm>
            <a:prstGeom prst="ellipse">
              <a:avLst/>
            </a:prstGeom>
            <a:solidFill>
              <a:schemeClr val="accent4"/>
            </a:solidFill>
            <a:ln>
              <a:noFill/>
            </a:ln>
            <a:effectLst>
              <a:outerShdw blurRad="241219" dist="65682" dir="4713996" sx="89443" sy="89443" algn="ctr" rotWithShape="0">
                <a:srgbClr val="000000">
                  <a:alpha val="8737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sz="700" b="1" dirty="0">
                <a:solidFill>
                  <a:srgbClr val="489096"/>
                </a:solidFill>
                <a:latin typeface="Montserrat" pitchFamily="2" charset="77"/>
              </a:endParaRPr>
            </a:p>
          </p:txBody>
        </p:sp>
        <p:cxnSp>
          <p:nvCxnSpPr>
            <p:cNvPr id="51" name="Conector recto 50">
              <a:extLst>
                <a:ext uri="{FF2B5EF4-FFF2-40B4-BE49-F238E27FC236}">
                  <a16:creationId xmlns:a16="http://schemas.microsoft.com/office/drawing/2014/main" id="{98D574EE-0CFC-E9CB-FB6F-F53CC2D03F27}"/>
                </a:ext>
              </a:extLst>
            </p:cNvPr>
            <p:cNvCxnSpPr>
              <a:cxnSpLocks/>
            </p:cNvCxnSpPr>
            <p:nvPr/>
          </p:nvCxnSpPr>
          <p:spPr>
            <a:xfrm flipH="1">
              <a:off x="762000" y="3881120"/>
              <a:ext cx="3068320" cy="0"/>
            </a:xfrm>
            <a:prstGeom prst="line">
              <a:avLst/>
            </a:prstGeom>
            <a:ln w="19050" cmpd="sng">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FEA565FC-F7AF-9462-46EE-5AF389C237CC}"/>
                </a:ext>
              </a:extLst>
            </p:cNvPr>
            <p:cNvSpPr txBox="1"/>
            <p:nvPr/>
          </p:nvSpPr>
          <p:spPr>
            <a:xfrm>
              <a:off x="1107440" y="2131725"/>
              <a:ext cx="184731" cy="369332"/>
            </a:xfrm>
            <a:prstGeom prst="rect">
              <a:avLst/>
            </a:prstGeom>
            <a:noFill/>
          </p:spPr>
          <p:txBody>
            <a:bodyPr wrap="none" rtlCol="0">
              <a:spAutoFit/>
            </a:bodyPr>
            <a:lstStyle/>
            <a:p>
              <a:endParaRPr lang="es-GB" dirty="0"/>
            </a:p>
          </p:txBody>
        </p:sp>
        <p:sp>
          <p:nvSpPr>
            <p:cNvPr id="53" name="CuadroTexto 52">
              <a:extLst>
                <a:ext uri="{FF2B5EF4-FFF2-40B4-BE49-F238E27FC236}">
                  <a16:creationId xmlns:a16="http://schemas.microsoft.com/office/drawing/2014/main" id="{10F656DA-27E8-C594-2812-514D34BF7104}"/>
                </a:ext>
              </a:extLst>
            </p:cNvPr>
            <p:cNvSpPr txBox="1"/>
            <p:nvPr/>
          </p:nvSpPr>
          <p:spPr>
            <a:xfrm>
              <a:off x="3830320" y="1859280"/>
              <a:ext cx="184731" cy="369332"/>
            </a:xfrm>
            <a:prstGeom prst="rect">
              <a:avLst/>
            </a:prstGeom>
            <a:noFill/>
          </p:spPr>
          <p:txBody>
            <a:bodyPr wrap="none" rtlCol="0">
              <a:spAutoFit/>
            </a:bodyPr>
            <a:lstStyle/>
            <a:p>
              <a:endParaRPr lang="es-GB" dirty="0"/>
            </a:p>
          </p:txBody>
        </p:sp>
        <p:sp>
          <p:nvSpPr>
            <p:cNvPr id="54" name="CuadroTexto 53">
              <a:extLst>
                <a:ext uri="{FF2B5EF4-FFF2-40B4-BE49-F238E27FC236}">
                  <a16:creationId xmlns:a16="http://schemas.microsoft.com/office/drawing/2014/main" id="{4EAF9544-A795-CEF7-32C1-4EF4E3FFA1CA}"/>
                </a:ext>
              </a:extLst>
            </p:cNvPr>
            <p:cNvSpPr txBox="1"/>
            <p:nvPr/>
          </p:nvSpPr>
          <p:spPr>
            <a:xfrm>
              <a:off x="1576968" y="2217277"/>
              <a:ext cx="1398885" cy="400110"/>
            </a:xfrm>
            <a:prstGeom prst="rect">
              <a:avLst/>
            </a:prstGeom>
            <a:noFill/>
          </p:spPr>
          <p:txBody>
            <a:bodyPr wrap="square">
              <a:spAutoFit/>
            </a:bodyPr>
            <a:lstStyle/>
            <a:p>
              <a:pPr algn="ctr"/>
              <a:r>
                <a:rPr lang="es-GB" sz="1000" b="1" dirty="0">
                  <a:solidFill>
                    <a:srgbClr val="002060"/>
                  </a:solidFill>
                  <a:latin typeface="Montserrat" pitchFamily="2" charset="77"/>
                </a:rPr>
                <a:t>Título</a:t>
              </a:r>
            </a:p>
            <a:p>
              <a:pPr algn="ctr"/>
              <a:r>
                <a:rPr lang="es-MX" sz="1000" b="1" dirty="0">
                  <a:solidFill>
                    <a:srgbClr val="002060"/>
                  </a:solidFill>
                  <a:latin typeface="Montserrat" pitchFamily="2" charset="77"/>
                </a:rPr>
                <a:t>d</a:t>
              </a:r>
              <a:r>
                <a:rPr lang="es-GB" sz="1000" b="1" dirty="0">
                  <a:solidFill>
                    <a:srgbClr val="002060"/>
                  </a:solidFill>
                  <a:latin typeface="Montserrat" pitchFamily="2" charset="77"/>
                </a:rPr>
                <a:t>e la info</a:t>
              </a:r>
            </a:p>
          </p:txBody>
        </p:sp>
      </p:grpSp>
      <p:sp>
        <p:nvSpPr>
          <p:cNvPr id="55" name="CuadroTexto 54">
            <a:extLst>
              <a:ext uri="{FF2B5EF4-FFF2-40B4-BE49-F238E27FC236}">
                <a16:creationId xmlns:a16="http://schemas.microsoft.com/office/drawing/2014/main" id="{B6A04413-87B5-AE6B-B837-F4C58F1EBB74}"/>
              </a:ext>
            </a:extLst>
          </p:cNvPr>
          <p:cNvSpPr txBox="1"/>
          <p:nvPr/>
        </p:nvSpPr>
        <p:spPr>
          <a:xfrm>
            <a:off x="9724439" y="3972624"/>
            <a:ext cx="1755648" cy="461665"/>
          </a:xfrm>
          <a:prstGeom prst="rect">
            <a:avLst/>
          </a:prstGeom>
          <a:noFill/>
        </p:spPr>
        <p:txBody>
          <a:bodyPr wrap="square" rtlCol="0">
            <a:spAutoFit/>
          </a:bodyPr>
          <a:lstStyle/>
          <a:p>
            <a:r>
              <a:rPr lang="es-GB" sz="1200" dirty="0">
                <a:solidFill>
                  <a:schemeClr val="bg2"/>
                </a:solidFill>
                <a:latin typeface="Montserrat" pitchFamily="2" charset="77"/>
              </a:rPr>
              <a:t>Texto modificable número 1.</a:t>
            </a:r>
          </a:p>
        </p:txBody>
      </p:sp>
      <p:sp>
        <p:nvSpPr>
          <p:cNvPr id="56" name="CuadroTexto 55">
            <a:extLst>
              <a:ext uri="{FF2B5EF4-FFF2-40B4-BE49-F238E27FC236}">
                <a16:creationId xmlns:a16="http://schemas.microsoft.com/office/drawing/2014/main" id="{AE8E71E9-1800-46F1-3C5A-571DAA55CC6E}"/>
              </a:ext>
            </a:extLst>
          </p:cNvPr>
          <p:cNvSpPr txBox="1"/>
          <p:nvPr/>
        </p:nvSpPr>
        <p:spPr>
          <a:xfrm>
            <a:off x="9724439" y="3253152"/>
            <a:ext cx="1755648" cy="276999"/>
          </a:xfrm>
          <a:prstGeom prst="rect">
            <a:avLst/>
          </a:prstGeom>
          <a:noFill/>
        </p:spPr>
        <p:txBody>
          <a:bodyPr wrap="square" rtlCol="0">
            <a:spAutoFit/>
          </a:bodyPr>
          <a:lstStyle/>
          <a:p>
            <a:pPr algn="ctr"/>
            <a:r>
              <a:rPr lang="es-GB" sz="1200" b="1" dirty="0">
                <a:solidFill>
                  <a:schemeClr val="bg2"/>
                </a:solidFill>
                <a:latin typeface="Montserrat" pitchFamily="2" charset="77"/>
              </a:rPr>
              <a:t>Título</a:t>
            </a:r>
          </a:p>
        </p:txBody>
      </p:sp>
      <p:grpSp>
        <p:nvGrpSpPr>
          <p:cNvPr id="57" name="Grupo 56">
            <a:extLst>
              <a:ext uri="{FF2B5EF4-FFF2-40B4-BE49-F238E27FC236}">
                <a16:creationId xmlns:a16="http://schemas.microsoft.com/office/drawing/2014/main" id="{9E09F7A4-E54E-6A2E-5403-ABABB4116BF7}"/>
              </a:ext>
            </a:extLst>
          </p:cNvPr>
          <p:cNvGrpSpPr/>
          <p:nvPr/>
        </p:nvGrpSpPr>
        <p:grpSpPr>
          <a:xfrm>
            <a:off x="7951429" y="1662024"/>
            <a:ext cx="3420615" cy="3742796"/>
            <a:chOff x="594436" y="1672484"/>
            <a:chExt cx="3420615" cy="3742796"/>
          </a:xfrm>
        </p:grpSpPr>
        <p:sp>
          <p:nvSpPr>
            <p:cNvPr id="58" name="Rectángulo redondeado 57">
              <a:extLst>
                <a:ext uri="{FF2B5EF4-FFF2-40B4-BE49-F238E27FC236}">
                  <a16:creationId xmlns:a16="http://schemas.microsoft.com/office/drawing/2014/main" id="{D80A2BA3-1BF2-033B-1409-DD03E6095A47}"/>
                </a:ext>
              </a:extLst>
            </p:cNvPr>
            <p:cNvSpPr/>
            <p:nvPr/>
          </p:nvSpPr>
          <p:spPr>
            <a:xfrm>
              <a:off x="594436" y="3106540"/>
              <a:ext cx="3418764" cy="2308740"/>
            </a:xfrm>
            <a:prstGeom prst="roundRect">
              <a:avLst>
                <a:gd name="adj" fmla="val 9076"/>
              </a:avLst>
            </a:prstGeom>
            <a:solidFill>
              <a:srgbClr val="FAF6F5"/>
            </a:solidFill>
            <a:ln w="19050">
              <a:noFill/>
            </a:ln>
            <a:effectLst>
              <a:outerShdw blurRad="305377" dist="102636" dir="5400000" sx="75935" sy="75935" algn="ctr" rotWithShape="0">
                <a:srgbClr val="000000">
                  <a:alpha val="7164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defRPr/>
              </a:pPr>
              <a:endParaRPr kumimoji="0" lang="es-ES" sz="1100" b="0"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a:defRPr/>
              </a:pP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Lorem</a:t>
              </a:r>
              <a:r>
                <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rPr>
                <a:t> </a:t>
              </a: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Ipsum</a:t>
              </a:r>
              <a:endPar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fontAlgn="b"/>
              <a:r>
                <a:rPr lang="es-ES" sz="1100" i="0" u="none" strike="noStrike" dirty="0">
                  <a:solidFill>
                    <a:schemeClr val="tx1">
                      <a:lumMod val="85000"/>
                      <a:lumOff val="15000"/>
                    </a:schemeClr>
                  </a:solidFill>
                  <a:effectLst/>
                  <a:latin typeface="Montserrat" pitchFamily="2" charset="77"/>
                </a:rPr>
                <a:t>XXXXXXXXXXXXX</a:t>
              </a:r>
            </a:p>
            <a:p>
              <a:pPr fontAlgn="b"/>
              <a:endParaRPr lang="es-ES" sz="1100" i="0" u="none" strike="noStrike" dirty="0">
                <a:solidFill>
                  <a:schemeClr val="tx1">
                    <a:lumMod val="85000"/>
                    <a:lumOff val="15000"/>
                  </a:schemeClr>
                </a:solidFill>
                <a:effectLst/>
                <a:latin typeface="Montserrat" pitchFamily="2" charset="77"/>
              </a:endParaRPr>
            </a:p>
            <a:p>
              <a:pPr fontAlgn="b"/>
              <a:endParaRPr lang="es-ES" sz="1100" b="1" dirty="0">
                <a:solidFill>
                  <a:schemeClr val="tx1">
                    <a:lumMod val="85000"/>
                    <a:lumOff val="15000"/>
                  </a:schemeClr>
                </a:solidFill>
                <a:latin typeface="Montserrat" pitchFamily="2" charset="77"/>
              </a:endParaRPr>
            </a:p>
            <a:p>
              <a:pPr>
                <a:defRPr/>
              </a:pP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Lorem</a:t>
              </a:r>
              <a:r>
                <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rPr>
                <a:t> </a:t>
              </a:r>
              <a:r>
                <a:rPr kumimoji="0" lang="es-ES" sz="1100" b="1" i="0" u="none" strike="noStrike" kern="1200" cap="none" spc="0" normalizeH="0" baseline="0" noProof="0" dirty="0" err="1">
                  <a:ln>
                    <a:noFill/>
                  </a:ln>
                  <a:solidFill>
                    <a:prstClr val="black">
                      <a:lumMod val="85000"/>
                      <a:lumOff val="15000"/>
                    </a:prstClr>
                  </a:solidFill>
                  <a:effectLst/>
                  <a:uLnTx/>
                  <a:uFillTx/>
                  <a:latin typeface="Montserrat" pitchFamily="2" charset="77"/>
                  <a:ea typeface="+mn-ea"/>
                  <a:cs typeface="+mn-cs"/>
                </a:rPr>
                <a:t>Ipsum</a:t>
              </a:r>
              <a:endParaRPr kumimoji="0" lang="es-ES" sz="1100" b="1" i="0" u="none" strike="noStrike" kern="1200" cap="none" spc="0" normalizeH="0" baseline="0" noProof="0" dirty="0">
                <a:ln>
                  <a:noFill/>
                </a:ln>
                <a:solidFill>
                  <a:prstClr val="black">
                    <a:lumMod val="85000"/>
                    <a:lumOff val="15000"/>
                  </a:prstClr>
                </a:solidFill>
                <a:effectLst/>
                <a:uLnTx/>
                <a:uFillTx/>
                <a:latin typeface="Montserrat" pitchFamily="2" charset="77"/>
                <a:ea typeface="+mn-ea"/>
                <a:cs typeface="+mn-cs"/>
              </a:endParaRPr>
            </a:p>
            <a:p>
              <a:pPr lvl="0" algn="l" fontAlgn="b"/>
              <a:r>
                <a:rPr lang="es-MX" sz="1100" b="0" i="0" dirty="0">
                  <a:solidFill>
                    <a:schemeClr val="tx1"/>
                  </a:solidFill>
                  <a:effectLst/>
                  <a:latin typeface="Montserrat" pitchFamily="2" charset="77"/>
                </a:rPr>
                <a:t>Lorem ipsum dolor sit amet, consectetur adipiscing elit. Integer vehicula lacus et mauris iaculis, sed vestibulum tortor placerat. Proin ut ante dictum, mattis eros eget, feugiat sapien.</a:t>
              </a:r>
              <a:endParaRPr lang="es-CO" sz="1100" b="1" i="0" u="none" strike="noStrike" dirty="0">
                <a:solidFill>
                  <a:schemeClr val="tx1"/>
                </a:solidFill>
                <a:effectLst/>
                <a:latin typeface="Montserrat" pitchFamily="2" charset="77"/>
              </a:endParaRPr>
            </a:p>
            <a:p>
              <a:pPr algn="ctr"/>
              <a:endParaRPr lang="es-GB" dirty="0"/>
            </a:p>
          </p:txBody>
        </p:sp>
        <p:sp>
          <p:nvSpPr>
            <p:cNvPr id="59" name="Triángulo 58">
              <a:extLst>
                <a:ext uri="{FF2B5EF4-FFF2-40B4-BE49-F238E27FC236}">
                  <a16:creationId xmlns:a16="http://schemas.microsoft.com/office/drawing/2014/main" id="{A30473FC-CD2B-4AB5-5E0F-B7EBF9526E78}"/>
                </a:ext>
              </a:extLst>
            </p:cNvPr>
            <p:cNvSpPr/>
            <p:nvPr/>
          </p:nvSpPr>
          <p:spPr>
            <a:xfrm rot="10800000">
              <a:off x="2208327" y="3029622"/>
              <a:ext cx="189445" cy="163315"/>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0" name="Arco de bloque 59">
              <a:extLst>
                <a:ext uri="{FF2B5EF4-FFF2-40B4-BE49-F238E27FC236}">
                  <a16:creationId xmlns:a16="http://schemas.microsoft.com/office/drawing/2014/main" id="{873F6A24-4EAD-B7AB-3AD7-4FDA834C7300}"/>
                </a:ext>
              </a:extLst>
            </p:cNvPr>
            <p:cNvSpPr/>
            <p:nvPr/>
          </p:nvSpPr>
          <p:spPr>
            <a:xfrm rot="10800000">
              <a:off x="1603608" y="1672484"/>
              <a:ext cx="1398884" cy="1398884"/>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61" name="Triángulo 60">
              <a:extLst>
                <a:ext uri="{FF2B5EF4-FFF2-40B4-BE49-F238E27FC236}">
                  <a16:creationId xmlns:a16="http://schemas.microsoft.com/office/drawing/2014/main" id="{1A9962FA-366A-ED44-3456-698FE3762682}"/>
                </a:ext>
              </a:extLst>
            </p:cNvPr>
            <p:cNvSpPr/>
            <p:nvPr/>
          </p:nvSpPr>
          <p:spPr>
            <a:xfrm rot="10800000">
              <a:off x="2208327" y="2994451"/>
              <a:ext cx="189445" cy="163315"/>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2" name="Elipse 61">
              <a:extLst>
                <a:ext uri="{FF2B5EF4-FFF2-40B4-BE49-F238E27FC236}">
                  <a16:creationId xmlns:a16="http://schemas.microsoft.com/office/drawing/2014/main" id="{FD97B4A2-02EE-1953-CF31-02F6AE08B345}"/>
                </a:ext>
              </a:extLst>
            </p:cNvPr>
            <p:cNvSpPr/>
            <p:nvPr/>
          </p:nvSpPr>
          <p:spPr>
            <a:xfrm>
              <a:off x="1690649" y="1763699"/>
              <a:ext cx="1224801" cy="1216454"/>
            </a:xfrm>
            <a:prstGeom prst="ellipse">
              <a:avLst/>
            </a:prstGeom>
            <a:solidFill>
              <a:schemeClr val="accent4"/>
            </a:solidFill>
            <a:ln>
              <a:noFill/>
            </a:ln>
            <a:effectLst>
              <a:outerShdw blurRad="241219" dist="65682" dir="4713996" sx="89443" sy="89443" algn="ctr" rotWithShape="0">
                <a:srgbClr val="000000">
                  <a:alpha val="8737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sz="700" b="1" dirty="0">
                <a:solidFill>
                  <a:srgbClr val="489096"/>
                </a:solidFill>
                <a:latin typeface="Montserrat" pitchFamily="2" charset="77"/>
              </a:endParaRPr>
            </a:p>
          </p:txBody>
        </p:sp>
        <p:cxnSp>
          <p:nvCxnSpPr>
            <p:cNvPr id="63" name="Conector recto 62">
              <a:extLst>
                <a:ext uri="{FF2B5EF4-FFF2-40B4-BE49-F238E27FC236}">
                  <a16:creationId xmlns:a16="http://schemas.microsoft.com/office/drawing/2014/main" id="{3059A7E5-60D6-27EF-5A82-18AB5C2C1691}"/>
                </a:ext>
              </a:extLst>
            </p:cNvPr>
            <p:cNvCxnSpPr>
              <a:cxnSpLocks/>
            </p:cNvCxnSpPr>
            <p:nvPr/>
          </p:nvCxnSpPr>
          <p:spPr>
            <a:xfrm flipH="1">
              <a:off x="762000" y="3881120"/>
              <a:ext cx="3068320" cy="0"/>
            </a:xfrm>
            <a:prstGeom prst="line">
              <a:avLst/>
            </a:prstGeom>
            <a:ln w="19050" cmpd="sng">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64" name="CuadroTexto 63">
              <a:extLst>
                <a:ext uri="{FF2B5EF4-FFF2-40B4-BE49-F238E27FC236}">
                  <a16:creationId xmlns:a16="http://schemas.microsoft.com/office/drawing/2014/main" id="{39105958-7643-AF3A-7242-86C500497C6A}"/>
                </a:ext>
              </a:extLst>
            </p:cNvPr>
            <p:cNvSpPr txBox="1"/>
            <p:nvPr/>
          </p:nvSpPr>
          <p:spPr>
            <a:xfrm>
              <a:off x="1107440" y="2131725"/>
              <a:ext cx="184731" cy="369332"/>
            </a:xfrm>
            <a:prstGeom prst="rect">
              <a:avLst/>
            </a:prstGeom>
            <a:noFill/>
          </p:spPr>
          <p:txBody>
            <a:bodyPr wrap="none" rtlCol="0">
              <a:spAutoFit/>
            </a:bodyPr>
            <a:lstStyle/>
            <a:p>
              <a:endParaRPr lang="es-GB" dirty="0"/>
            </a:p>
          </p:txBody>
        </p:sp>
        <p:sp>
          <p:nvSpPr>
            <p:cNvPr id="65" name="CuadroTexto 64">
              <a:extLst>
                <a:ext uri="{FF2B5EF4-FFF2-40B4-BE49-F238E27FC236}">
                  <a16:creationId xmlns:a16="http://schemas.microsoft.com/office/drawing/2014/main" id="{B4FA62AF-A6D2-9F27-7BDC-0861901A87A0}"/>
                </a:ext>
              </a:extLst>
            </p:cNvPr>
            <p:cNvSpPr txBox="1"/>
            <p:nvPr/>
          </p:nvSpPr>
          <p:spPr>
            <a:xfrm>
              <a:off x="3830320" y="1859280"/>
              <a:ext cx="184731" cy="369332"/>
            </a:xfrm>
            <a:prstGeom prst="rect">
              <a:avLst/>
            </a:prstGeom>
            <a:noFill/>
          </p:spPr>
          <p:txBody>
            <a:bodyPr wrap="none" rtlCol="0">
              <a:spAutoFit/>
            </a:bodyPr>
            <a:lstStyle/>
            <a:p>
              <a:endParaRPr lang="es-GB" dirty="0"/>
            </a:p>
          </p:txBody>
        </p:sp>
        <p:sp>
          <p:nvSpPr>
            <p:cNvPr id="66" name="CuadroTexto 65">
              <a:extLst>
                <a:ext uri="{FF2B5EF4-FFF2-40B4-BE49-F238E27FC236}">
                  <a16:creationId xmlns:a16="http://schemas.microsoft.com/office/drawing/2014/main" id="{33BC6705-35BC-BDB0-597B-BF1B7FBBAEE5}"/>
                </a:ext>
              </a:extLst>
            </p:cNvPr>
            <p:cNvSpPr txBox="1"/>
            <p:nvPr/>
          </p:nvSpPr>
          <p:spPr>
            <a:xfrm>
              <a:off x="1576968" y="2217277"/>
              <a:ext cx="1398885" cy="400110"/>
            </a:xfrm>
            <a:prstGeom prst="rect">
              <a:avLst/>
            </a:prstGeom>
            <a:noFill/>
          </p:spPr>
          <p:txBody>
            <a:bodyPr wrap="square">
              <a:spAutoFit/>
            </a:bodyPr>
            <a:lstStyle/>
            <a:p>
              <a:pPr algn="ctr"/>
              <a:r>
                <a:rPr lang="es-GB" sz="1000" b="1" dirty="0">
                  <a:solidFill>
                    <a:srgbClr val="002060"/>
                  </a:solidFill>
                  <a:latin typeface="Montserrat" pitchFamily="2" charset="77"/>
                </a:rPr>
                <a:t>Título</a:t>
              </a:r>
            </a:p>
            <a:p>
              <a:pPr algn="ctr"/>
              <a:r>
                <a:rPr lang="es-MX" sz="1000" b="1" dirty="0">
                  <a:solidFill>
                    <a:srgbClr val="002060"/>
                  </a:solidFill>
                  <a:latin typeface="Montserrat" pitchFamily="2" charset="77"/>
                </a:rPr>
                <a:t>d</a:t>
              </a:r>
              <a:r>
                <a:rPr lang="es-GB" sz="1000" b="1" dirty="0">
                  <a:solidFill>
                    <a:srgbClr val="002060"/>
                  </a:solidFill>
                  <a:latin typeface="Montserrat" pitchFamily="2" charset="77"/>
                </a:rPr>
                <a:t>e la info</a:t>
              </a:r>
            </a:p>
          </p:txBody>
        </p:sp>
      </p:grpSp>
    </p:spTree>
    <p:extLst>
      <p:ext uri="{BB962C8B-B14F-4D97-AF65-F5344CB8AC3E}">
        <p14:creationId xmlns:p14="http://schemas.microsoft.com/office/powerpoint/2010/main" val="277889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DC1C7-F92B-EC2F-1657-75500F6C107E}"/>
              </a:ext>
            </a:extLst>
          </p:cNvPr>
          <p:cNvSpPr>
            <a:spLocks noGrp="1"/>
          </p:cNvSpPr>
          <p:nvPr>
            <p:ph type="title"/>
          </p:nvPr>
        </p:nvSpPr>
        <p:spPr>
          <a:xfrm>
            <a:off x="304800" y="362802"/>
            <a:ext cx="9694606" cy="1064184"/>
          </a:xfrm>
        </p:spPr>
        <p:txBody>
          <a:bodyPr/>
          <a:lstStyle/>
          <a:p>
            <a:r>
              <a:rPr lang="es-GB" dirty="0"/>
              <a:t>Módelo infografía 2</a:t>
            </a:r>
          </a:p>
        </p:txBody>
      </p:sp>
      <p:grpSp>
        <p:nvGrpSpPr>
          <p:cNvPr id="3" name="Grupo 2">
            <a:extLst>
              <a:ext uri="{FF2B5EF4-FFF2-40B4-BE49-F238E27FC236}">
                <a16:creationId xmlns:a16="http://schemas.microsoft.com/office/drawing/2014/main" id="{F048BFB8-40C1-1436-8A87-5E17BF170573}"/>
              </a:ext>
            </a:extLst>
          </p:cNvPr>
          <p:cNvGrpSpPr/>
          <p:nvPr/>
        </p:nvGrpSpPr>
        <p:grpSpPr>
          <a:xfrm>
            <a:off x="3756431" y="3324952"/>
            <a:ext cx="5021304" cy="1295213"/>
            <a:chOff x="3149600" y="2790160"/>
            <a:chExt cx="5021304" cy="1295213"/>
          </a:xfrm>
        </p:grpSpPr>
        <p:sp>
          <p:nvSpPr>
            <p:cNvPr id="4" name="Arco de bloque 3">
              <a:extLst>
                <a:ext uri="{FF2B5EF4-FFF2-40B4-BE49-F238E27FC236}">
                  <a16:creationId xmlns:a16="http://schemas.microsoft.com/office/drawing/2014/main" id="{507C2E9E-FDE8-5660-D3C2-5B0A89CBD198}"/>
                </a:ext>
              </a:extLst>
            </p:cNvPr>
            <p:cNvSpPr/>
            <p:nvPr/>
          </p:nvSpPr>
          <p:spPr>
            <a:xfrm>
              <a:off x="3149600" y="2801069"/>
              <a:ext cx="1252115" cy="1252115"/>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 name="Arco de bloque 4">
              <a:extLst>
                <a:ext uri="{FF2B5EF4-FFF2-40B4-BE49-F238E27FC236}">
                  <a16:creationId xmlns:a16="http://schemas.microsoft.com/office/drawing/2014/main" id="{48FC0969-43BE-D34C-DC21-A36428B7C8D8}"/>
                </a:ext>
              </a:extLst>
            </p:cNvPr>
            <p:cNvSpPr/>
            <p:nvPr/>
          </p:nvSpPr>
          <p:spPr>
            <a:xfrm rot="10800000">
              <a:off x="4088181" y="2801068"/>
              <a:ext cx="1252115" cy="1252115"/>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7" name="Arco de bloque 6">
              <a:extLst>
                <a:ext uri="{FF2B5EF4-FFF2-40B4-BE49-F238E27FC236}">
                  <a16:creationId xmlns:a16="http://schemas.microsoft.com/office/drawing/2014/main" id="{596FE241-D638-FF67-0B4A-ECF281C5ABB6}"/>
                </a:ext>
              </a:extLst>
            </p:cNvPr>
            <p:cNvSpPr/>
            <p:nvPr/>
          </p:nvSpPr>
          <p:spPr>
            <a:xfrm>
              <a:off x="5034195" y="2801068"/>
              <a:ext cx="1252115" cy="1252115"/>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 name="Arco de bloque 7">
              <a:extLst>
                <a:ext uri="{FF2B5EF4-FFF2-40B4-BE49-F238E27FC236}">
                  <a16:creationId xmlns:a16="http://schemas.microsoft.com/office/drawing/2014/main" id="{29D358D5-3914-936B-70EB-2496CFDEDFCE}"/>
                </a:ext>
              </a:extLst>
            </p:cNvPr>
            <p:cNvSpPr/>
            <p:nvPr/>
          </p:nvSpPr>
          <p:spPr>
            <a:xfrm rot="10800000">
              <a:off x="5972776" y="2790160"/>
              <a:ext cx="1252115" cy="1252115"/>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10" name="Arco de bloque 9">
              <a:extLst>
                <a:ext uri="{FF2B5EF4-FFF2-40B4-BE49-F238E27FC236}">
                  <a16:creationId xmlns:a16="http://schemas.microsoft.com/office/drawing/2014/main" id="{C01399D3-E4B2-3D48-51D5-6E554A7A025E}"/>
                </a:ext>
              </a:extLst>
            </p:cNvPr>
            <p:cNvSpPr/>
            <p:nvPr/>
          </p:nvSpPr>
          <p:spPr>
            <a:xfrm>
              <a:off x="6918789" y="2833258"/>
              <a:ext cx="1252115" cy="1252115"/>
            </a:xfrm>
            <a:prstGeom prst="blockArc">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Elipse 10">
              <a:extLst>
                <a:ext uri="{FF2B5EF4-FFF2-40B4-BE49-F238E27FC236}">
                  <a16:creationId xmlns:a16="http://schemas.microsoft.com/office/drawing/2014/main" id="{4A330B0A-A2D5-6BE6-7265-DC431A0F8360}"/>
                </a:ext>
              </a:extLst>
            </p:cNvPr>
            <p:cNvSpPr/>
            <p:nvPr/>
          </p:nvSpPr>
          <p:spPr>
            <a:xfrm>
              <a:off x="3519814" y="3181868"/>
              <a:ext cx="504252" cy="504252"/>
            </a:xfrm>
            <a:prstGeom prst="ellipse">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B" sz="2000" b="1" dirty="0">
                  <a:latin typeface="Montserrat Black" pitchFamily="2" charset="77"/>
                </a:rPr>
                <a:t>1</a:t>
              </a:r>
            </a:p>
          </p:txBody>
        </p:sp>
        <p:sp>
          <p:nvSpPr>
            <p:cNvPr id="12" name="Elipse 11">
              <a:extLst>
                <a:ext uri="{FF2B5EF4-FFF2-40B4-BE49-F238E27FC236}">
                  <a16:creationId xmlns:a16="http://schemas.microsoft.com/office/drawing/2014/main" id="{BC7B5595-802F-BB72-DA5F-CA79F9804FD7}"/>
                </a:ext>
              </a:extLst>
            </p:cNvPr>
            <p:cNvSpPr/>
            <p:nvPr/>
          </p:nvSpPr>
          <p:spPr>
            <a:xfrm>
              <a:off x="4453879" y="3181868"/>
              <a:ext cx="504252" cy="504252"/>
            </a:xfrm>
            <a:prstGeom prst="ellipse">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B" sz="2000" b="1" dirty="0">
                  <a:latin typeface="Montserrat Black" pitchFamily="2" charset="77"/>
                </a:rPr>
                <a:t>2</a:t>
              </a:r>
            </a:p>
          </p:txBody>
        </p:sp>
        <p:sp>
          <p:nvSpPr>
            <p:cNvPr id="13" name="Elipse 12">
              <a:extLst>
                <a:ext uri="{FF2B5EF4-FFF2-40B4-BE49-F238E27FC236}">
                  <a16:creationId xmlns:a16="http://schemas.microsoft.com/office/drawing/2014/main" id="{E6B296E0-4257-3104-83FB-6B861CA6C474}"/>
                </a:ext>
              </a:extLst>
            </p:cNvPr>
            <p:cNvSpPr/>
            <p:nvPr/>
          </p:nvSpPr>
          <p:spPr>
            <a:xfrm>
              <a:off x="5407608" y="3181868"/>
              <a:ext cx="504252" cy="504252"/>
            </a:xfrm>
            <a:prstGeom prst="ellipse">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B" sz="2000" b="1" dirty="0">
                  <a:latin typeface="Montserrat Black" pitchFamily="2" charset="77"/>
                </a:rPr>
                <a:t>3</a:t>
              </a:r>
            </a:p>
          </p:txBody>
        </p:sp>
        <p:sp>
          <p:nvSpPr>
            <p:cNvPr id="14" name="Elipse 13">
              <a:extLst>
                <a:ext uri="{FF2B5EF4-FFF2-40B4-BE49-F238E27FC236}">
                  <a16:creationId xmlns:a16="http://schemas.microsoft.com/office/drawing/2014/main" id="{22EEBFEB-41EF-61D5-E92F-0DB7F4D4A460}"/>
                </a:ext>
              </a:extLst>
            </p:cNvPr>
            <p:cNvSpPr/>
            <p:nvPr/>
          </p:nvSpPr>
          <p:spPr>
            <a:xfrm>
              <a:off x="6341672" y="3181868"/>
              <a:ext cx="504252" cy="504252"/>
            </a:xfrm>
            <a:prstGeom prst="ellipse">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B" sz="2000" b="1" dirty="0">
                  <a:latin typeface="Montserrat Black" pitchFamily="2" charset="77"/>
                </a:rPr>
                <a:t>4</a:t>
              </a:r>
            </a:p>
          </p:txBody>
        </p:sp>
        <p:sp>
          <p:nvSpPr>
            <p:cNvPr id="15" name="Elipse 14">
              <a:extLst>
                <a:ext uri="{FF2B5EF4-FFF2-40B4-BE49-F238E27FC236}">
                  <a16:creationId xmlns:a16="http://schemas.microsoft.com/office/drawing/2014/main" id="{F8D16241-4899-BCFE-A8C9-869924EFBEF3}"/>
                </a:ext>
              </a:extLst>
            </p:cNvPr>
            <p:cNvSpPr/>
            <p:nvPr/>
          </p:nvSpPr>
          <p:spPr>
            <a:xfrm>
              <a:off x="7295401" y="3181868"/>
              <a:ext cx="504252" cy="504252"/>
            </a:xfrm>
            <a:prstGeom prst="ellipse">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B" sz="2000" b="1" dirty="0">
                  <a:latin typeface="Montserrat Black" pitchFamily="2" charset="77"/>
                </a:rPr>
                <a:t>5</a:t>
              </a:r>
            </a:p>
          </p:txBody>
        </p:sp>
      </p:grpSp>
      <p:sp>
        <p:nvSpPr>
          <p:cNvPr id="16" name="CuadroTexto 15">
            <a:extLst>
              <a:ext uri="{FF2B5EF4-FFF2-40B4-BE49-F238E27FC236}">
                <a16:creationId xmlns:a16="http://schemas.microsoft.com/office/drawing/2014/main" id="{458CF2C4-3056-6140-2C34-8C7090564FEC}"/>
              </a:ext>
            </a:extLst>
          </p:cNvPr>
          <p:cNvSpPr txBox="1"/>
          <p:nvPr/>
        </p:nvSpPr>
        <p:spPr>
          <a:xfrm>
            <a:off x="887853" y="4220912"/>
            <a:ext cx="2866494" cy="1785104"/>
          </a:xfrm>
          <a:prstGeom prst="rect">
            <a:avLst/>
          </a:prstGeom>
          <a:noFill/>
        </p:spPr>
        <p:txBody>
          <a:bodyPr wrap="square">
            <a:spAutoFit/>
          </a:bodyPr>
          <a:lstStyle/>
          <a:p>
            <a:pPr fontAlgn="b"/>
            <a:r>
              <a:rPr lang="es-MX" sz="1000" b="0" i="0" dirty="0">
                <a:solidFill>
                  <a:schemeClr val="tx1"/>
                </a:solidFill>
                <a:effectLst/>
                <a:latin typeface="Montserrat" pitchFamily="2" charset="77"/>
              </a:rPr>
              <a:t>Lorem ipsum dolor sit amet, consectetur </a:t>
            </a:r>
            <a:r>
              <a:rPr lang="es-MX" sz="1000" b="1" i="0" dirty="0">
                <a:solidFill>
                  <a:schemeClr val="tx1"/>
                </a:solidFill>
                <a:effectLst/>
                <a:latin typeface="Montserrat" pitchFamily="2" charset="77"/>
              </a:rPr>
              <a:t>adipiscing elit. Integer </a:t>
            </a:r>
            <a:r>
              <a:rPr lang="es-MX" sz="1000" b="0" i="0" dirty="0">
                <a:solidFill>
                  <a:schemeClr val="tx1"/>
                </a:solidFill>
                <a:effectLst/>
                <a:latin typeface="Montserrat" pitchFamily="2" charset="77"/>
              </a:rPr>
              <a:t>vehicula lacus et mauris iaculis, sed vestibulum tortor placerat. Proin ut ante dictum, mattis eros eget, feugiat sapien. Lorem ipsum dolor sit amet, </a:t>
            </a:r>
            <a:r>
              <a:rPr lang="es-MX" sz="1000" b="1" i="0" dirty="0">
                <a:solidFill>
                  <a:schemeClr val="tx1"/>
                </a:solidFill>
                <a:effectLst/>
                <a:latin typeface="Montserrat" pitchFamily="2" charset="77"/>
              </a:rPr>
              <a:t>consectetur adipiscing </a:t>
            </a:r>
            <a:r>
              <a:rPr lang="es-MX" sz="1000" b="0" i="0" dirty="0">
                <a:solidFill>
                  <a:schemeClr val="tx1"/>
                </a:solidFill>
                <a:effectLst/>
                <a:latin typeface="Montserrat" pitchFamily="2" charset="77"/>
              </a:rPr>
              <a:t>elit. Integer vehicula lacus et mauris iaculis, sed vestibulum tortor placerat. Proin ut ante dictum, mattis eros eget, feugiat sapien.</a:t>
            </a:r>
            <a:endParaRPr lang="es-CO" sz="1000" b="1" i="0" u="none" strike="noStrike" dirty="0">
              <a:solidFill>
                <a:schemeClr val="tx1"/>
              </a:solidFill>
              <a:effectLst/>
              <a:latin typeface="Montserrat" pitchFamily="2" charset="77"/>
            </a:endParaRPr>
          </a:p>
          <a:p>
            <a:pPr lvl="0" algn="l" fontAlgn="b"/>
            <a:endParaRPr lang="es-CO" sz="1000" b="1" i="0" u="none" strike="noStrike" dirty="0">
              <a:solidFill>
                <a:schemeClr val="tx1"/>
              </a:solidFill>
              <a:effectLst/>
              <a:latin typeface="Montserrat" pitchFamily="2" charset="77"/>
            </a:endParaRPr>
          </a:p>
        </p:txBody>
      </p:sp>
      <p:sp>
        <p:nvSpPr>
          <p:cNvPr id="17" name="CuadroTexto 16">
            <a:extLst>
              <a:ext uri="{FF2B5EF4-FFF2-40B4-BE49-F238E27FC236}">
                <a16:creationId xmlns:a16="http://schemas.microsoft.com/office/drawing/2014/main" id="{A0B5732B-26C6-CF06-9E62-7F63BD398581}"/>
              </a:ext>
            </a:extLst>
          </p:cNvPr>
          <p:cNvSpPr txBox="1"/>
          <p:nvPr/>
        </p:nvSpPr>
        <p:spPr>
          <a:xfrm>
            <a:off x="887853" y="2021905"/>
            <a:ext cx="5086238" cy="553998"/>
          </a:xfrm>
          <a:prstGeom prst="rect">
            <a:avLst/>
          </a:prstGeom>
          <a:noFill/>
        </p:spPr>
        <p:txBody>
          <a:bodyPr wrap="square">
            <a:spAutoFit/>
          </a:bodyPr>
          <a:lstStyle/>
          <a:p>
            <a:pPr lvl="0" algn="l" fontAlgn="b"/>
            <a:r>
              <a:rPr lang="es-MX" sz="1000" b="0" i="0" dirty="0">
                <a:solidFill>
                  <a:schemeClr val="tx1"/>
                </a:solidFill>
                <a:effectLst/>
                <a:latin typeface="Montserrat" pitchFamily="2" charset="77"/>
              </a:rPr>
              <a:t>Lorem ipsum dolor sit amet, consectetur adipiscing elit. Integer vehicula lacus et mauris iaculis, sed vestibulum tortor placerat. </a:t>
            </a:r>
            <a:r>
              <a:rPr lang="es-MX" sz="1000" b="1" i="0" dirty="0">
                <a:solidFill>
                  <a:schemeClr val="tx1"/>
                </a:solidFill>
                <a:effectLst/>
                <a:latin typeface="Montserrat" pitchFamily="2" charset="77"/>
              </a:rPr>
              <a:t>Proin</a:t>
            </a:r>
            <a:r>
              <a:rPr lang="es-MX" sz="1000" b="0" i="0" dirty="0">
                <a:solidFill>
                  <a:schemeClr val="tx1"/>
                </a:solidFill>
                <a:effectLst/>
                <a:latin typeface="Montserrat" pitchFamily="2" charset="77"/>
              </a:rPr>
              <a:t> ut ante dictum, mattis </a:t>
            </a:r>
            <a:r>
              <a:rPr lang="es-MX" sz="1000" b="1" i="0" dirty="0">
                <a:solidFill>
                  <a:schemeClr val="tx1"/>
                </a:solidFill>
                <a:effectLst/>
                <a:latin typeface="Montserrat" pitchFamily="2" charset="77"/>
              </a:rPr>
              <a:t>eros eget</a:t>
            </a:r>
            <a:r>
              <a:rPr lang="es-MX" sz="1000" b="0" i="0" dirty="0">
                <a:solidFill>
                  <a:schemeClr val="tx1"/>
                </a:solidFill>
                <a:effectLst/>
                <a:latin typeface="Montserrat" pitchFamily="2" charset="77"/>
              </a:rPr>
              <a:t>, feugiat sapien.</a:t>
            </a:r>
            <a:endParaRPr lang="es-CO" sz="1000" b="1" i="0" u="none" strike="noStrike" dirty="0">
              <a:solidFill>
                <a:schemeClr val="tx1"/>
              </a:solidFill>
              <a:effectLst/>
              <a:latin typeface="Montserrat" pitchFamily="2" charset="77"/>
            </a:endParaRPr>
          </a:p>
        </p:txBody>
      </p:sp>
      <p:sp>
        <p:nvSpPr>
          <p:cNvPr id="18" name="CuadroTexto 17">
            <a:extLst>
              <a:ext uri="{FF2B5EF4-FFF2-40B4-BE49-F238E27FC236}">
                <a16:creationId xmlns:a16="http://schemas.microsoft.com/office/drawing/2014/main" id="{99970BFF-C3C8-A6FF-A708-E5A0E66D7848}"/>
              </a:ext>
            </a:extLst>
          </p:cNvPr>
          <p:cNvSpPr txBox="1"/>
          <p:nvPr/>
        </p:nvSpPr>
        <p:spPr>
          <a:xfrm>
            <a:off x="5321069" y="5040602"/>
            <a:ext cx="2606028" cy="1015663"/>
          </a:xfrm>
          <a:prstGeom prst="rect">
            <a:avLst/>
          </a:prstGeom>
          <a:noFill/>
        </p:spPr>
        <p:txBody>
          <a:bodyPr wrap="square">
            <a:spAutoFit/>
          </a:bodyPr>
          <a:lstStyle/>
          <a:p>
            <a:pPr lvl="0" algn="l" fontAlgn="b"/>
            <a:r>
              <a:rPr lang="es-MX" sz="1000" b="0" i="0" dirty="0">
                <a:solidFill>
                  <a:schemeClr val="tx1"/>
                </a:solidFill>
                <a:effectLst/>
                <a:latin typeface="Montserrat" pitchFamily="2" charset="77"/>
              </a:rPr>
              <a:t>Lorem ipsum dolor sit amet, consectetur adipiscing elit. Integer vehicula </a:t>
            </a:r>
            <a:r>
              <a:rPr lang="es-MX" sz="1000" b="1" i="0" dirty="0">
                <a:solidFill>
                  <a:schemeClr val="tx1"/>
                </a:solidFill>
                <a:effectLst/>
                <a:latin typeface="Montserrat" pitchFamily="2" charset="77"/>
              </a:rPr>
              <a:t>lacus et </a:t>
            </a:r>
            <a:r>
              <a:rPr lang="es-MX" sz="1000" b="0" i="0" dirty="0">
                <a:solidFill>
                  <a:schemeClr val="tx1"/>
                </a:solidFill>
                <a:effectLst/>
                <a:latin typeface="Montserrat" pitchFamily="2" charset="77"/>
              </a:rPr>
              <a:t>mauris iaculis, sed vestibulum tortor placerat. Proin ut ante dictum, mattis eros eget, feugiat sapien.</a:t>
            </a:r>
            <a:endParaRPr lang="es-CO" sz="1000" b="1" i="0" u="none" strike="noStrike" dirty="0">
              <a:solidFill>
                <a:schemeClr val="tx1"/>
              </a:solidFill>
              <a:effectLst/>
              <a:latin typeface="Montserrat" pitchFamily="2" charset="77"/>
            </a:endParaRPr>
          </a:p>
        </p:txBody>
      </p:sp>
      <p:sp>
        <p:nvSpPr>
          <p:cNvPr id="19" name="CuadroTexto 18">
            <a:extLst>
              <a:ext uri="{FF2B5EF4-FFF2-40B4-BE49-F238E27FC236}">
                <a16:creationId xmlns:a16="http://schemas.microsoft.com/office/drawing/2014/main" id="{5445B9BA-135E-64BF-3D5B-62B2EAE531B8}"/>
              </a:ext>
            </a:extLst>
          </p:cNvPr>
          <p:cNvSpPr txBox="1"/>
          <p:nvPr/>
        </p:nvSpPr>
        <p:spPr>
          <a:xfrm>
            <a:off x="8044490" y="2119684"/>
            <a:ext cx="3410092" cy="707886"/>
          </a:xfrm>
          <a:prstGeom prst="rect">
            <a:avLst/>
          </a:prstGeom>
          <a:noFill/>
        </p:spPr>
        <p:txBody>
          <a:bodyPr wrap="square">
            <a:spAutoFit/>
          </a:bodyPr>
          <a:lstStyle/>
          <a:p>
            <a:pPr lvl="0" algn="l" fontAlgn="b"/>
            <a:r>
              <a:rPr lang="es-MX" sz="1000" b="0" i="0" dirty="0">
                <a:solidFill>
                  <a:schemeClr val="tx1"/>
                </a:solidFill>
                <a:effectLst/>
                <a:latin typeface="Montserrat" pitchFamily="2" charset="77"/>
              </a:rPr>
              <a:t>Lorem ipsum dolor sit amet, consectetur adipiscing elit. </a:t>
            </a:r>
            <a:r>
              <a:rPr lang="es-MX" sz="1000" b="1" i="0" dirty="0">
                <a:solidFill>
                  <a:schemeClr val="tx1"/>
                </a:solidFill>
                <a:effectLst/>
                <a:latin typeface="Montserrat" pitchFamily="2" charset="77"/>
              </a:rPr>
              <a:t>Integer vehicula lacus </a:t>
            </a:r>
            <a:r>
              <a:rPr lang="es-MX" sz="1000" b="0" i="0" dirty="0">
                <a:solidFill>
                  <a:schemeClr val="tx1"/>
                </a:solidFill>
                <a:effectLst/>
                <a:latin typeface="Montserrat" pitchFamily="2" charset="77"/>
              </a:rPr>
              <a:t>et mauris iaculis, sed vestibulum tortor placerat. Proin ut ante </a:t>
            </a:r>
            <a:r>
              <a:rPr lang="es-MX" sz="1000" b="1" i="0" dirty="0">
                <a:solidFill>
                  <a:schemeClr val="tx1"/>
                </a:solidFill>
                <a:effectLst/>
                <a:latin typeface="Montserrat" pitchFamily="2" charset="77"/>
              </a:rPr>
              <a:t>dictum</a:t>
            </a:r>
            <a:r>
              <a:rPr lang="es-MX" sz="1000" b="0" i="0" dirty="0">
                <a:solidFill>
                  <a:schemeClr val="tx1"/>
                </a:solidFill>
                <a:effectLst/>
                <a:latin typeface="Montserrat" pitchFamily="2" charset="77"/>
              </a:rPr>
              <a:t>, mattis eros eget, feugiat sapien.</a:t>
            </a:r>
            <a:endParaRPr lang="es-CO" sz="1000" b="1" i="0" u="none" strike="noStrike" dirty="0">
              <a:solidFill>
                <a:schemeClr val="tx1"/>
              </a:solidFill>
              <a:effectLst/>
              <a:latin typeface="Montserrat" pitchFamily="2" charset="77"/>
            </a:endParaRPr>
          </a:p>
        </p:txBody>
      </p:sp>
      <p:sp>
        <p:nvSpPr>
          <p:cNvPr id="20" name="CuadroTexto 19">
            <a:extLst>
              <a:ext uri="{FF2B5EF4-FFF2-40B4-BE49-F238E27FC236}">
                <a16:creationId xmlns:a16="http://schemas.microsoft.com/office/drawing/2014/main" id="{9DF4DB96-823E-0177-88FC-6EBA174395BC}"/>
              </a:ext>
            </a:extLst>
          </p:cNvPr>
          <p:cNvSpPr txBox="1"/>
          <p:nvPr/>
        </p:nvSpPr>
        <p:spPr>
          <a:xfrm>
            <a:off x="8770302" y="4372938"/>
            <a:ext cx="2778342" cy="861774"/>
          </a:xfrm>
          <a:prstGeom prst="rect">
            <a:avLst/>
          </a:prstGeom>
          <a:noFill/>
        </p:spPr>
        <p:txBody>
          <a:bodyPr wrap="square">
            <a:spAutoFit/>
          </a:bodyPr>
          <a:lstStyle/>
          <a:p>
            <a:pPr lvl="0" algn="l" fontAlgn="b"/>
            <a:r>
              <a:rPr lang="es-MX" sz="1000" b="0" i="0" dirty="0">
                <a:solidFill>
                  <a:schemeClr val="tx1"/>
                </a:solidFill>
                <a:effectLst/>
                <a:latin typeface="Montserrat" pitchFamily="2" charset="77"/>
              </a:rPr>
              <a:t>Lorem ipsum dolor sit amet, consectetur </a:t>
            </a:r>
            <a:r>
              <a:rPr lang="es-MX" sz="1000" b="1" i="0" dirty="0">
                <a:solidFill>
                  <a:schemeClr val="tx1"/>
                </a:solidFill>
                <a:effectLst/>
                <a:latin typeface="Montserrat" pitchFamily="2" charset="77"/>
              </a:rPr>
              <a:t>adipiscing elit. Integer vehicula lacus et mauris iaculis</a:t>
            </a:r>
            <a:r>
              <a:rPr lang="es-MX" sz="1000" b="0" i="0" dirty="0">
                <a:solidFill>
                  <a:schemeClr val="tx1"/>
                </a:solidFill>
                <a:effectLst/>
                <a:latin typeface="Montserrat" pitchFamily="2" charset="77"/>
              </a:rPr>
              <a:t>, sed vestibulum tortor placerat. Proin ut ante dictum, mattis eros eget, feugiat sapien.</a:t>
            </a:r>
            <a:endParaRPr lang="es-CO" sz="1000" b="1" i="0" u="none" strike="noStrike" dirty="0">
              <a:solidFill>
                <a:schemeClr val="tx1"/>
              </a:solidFill>
              <a:effectLst/>
              <a:latin typeface="Montserrat" pitchFamily="2" charset="77"/>
            </a:endParaRPr>
          </a:p>
        </p:txBody>
      </p:sp>
      <p:cxnSp>
        <p:nvCxnSpPr>
          <p:cNvPr id="21" name="Conector angular 20">
            <a:extLst>
              <a:ext uri="{FF2B5EF4-FFF2-40B4-BE49-F238E27FC236}">
                <a16:creationId xmlns:a16="http://schemas.microsoft.com/office/drawing/2014/main" id="{AF631BA6-C030-B130-2744-1ABD03690251}"/>
              </a:ext>
            </a:extLst>
          </p:cNvPr>
          <p:cNvCxnSpPr>
            <a:stCxn id="11" idx="4"/>
            <a:endCxn id="16" idx="3"/>
          </p:cNvCxnSpPr>
          <p:nvPr/>
        </p:nvCxnSpPr>
        <p:spPr>
          <a:xfrm rot="5400000">
            <a:off x="3620283" y="4354976"/>
            <a:ext cx="892552" cy="624424"/>
          </a:xfrm>
          <a:prstGeom prst="bentConnector2">
            <a:avLst/>
          </a:prstGeom>
          <a:ln w="1587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554415A9-56DC-4980-7CD4-B3965ABC6940}"/>
              </a:ext>
            </a:extLst>
          </p:cNvPr>
          <p:cNvCxnSpPr>
            <a:cxnSpLocks/>
            <a:stCxn id="12" idx="0"/>
            <a:endCxn id="17" idx="2"/>
          </p:cNvCxnSpPr>
          <p:nvPr/>
        </p:nvCxnSpPr>
        <p:spPr>
          <a:xfrm rot="16200000" flipV="1">
            <a:off x="3801526" y="2205350"/>
            <a:ext cx="1140757" cy="1881864"/>
          </a:xfrm>
          <a:prstGeom prst="bentConnector3">
            <a:avLst>
              <a:gd name="adj1" fmla="val 50000"/>
            </a:avLst>
          </a:prstGeom>
          <a:ln w="15875" cap="rnd">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a:extLst>
              <a:ext uri="{FF2B5EF4-FFF2-40B4-BE49-F238E27FC236}">
                <a16:creationId xmlns:a16="http://schemas.microsoft.com/office/drawing/2014/main" id="{CE10A1A1-D5B8-636D-CCC0-8010FB4A092C}"/>
              </a:ext>
            </a:extLst>
          </p:cNvPr>
          <p:cNvCxnSpPr>
            <a:cxnSpLocks/>
            <a:stCxn id="13" idx="4"/>
            <a:endCxn id="18" idx="0"/>
          </p:cNvCxnSpPr>
          <p:nvPr/>
        </p:nvCxnSpPr>
        <p:spPr>
          <a:xfrm rot="16200000" flipH="1">
            <a:off x="6035479" y="4451998"/>
            <a:ext cx="819690" cy="357518"/>
          </a:xfrm>
          <a:prstGeom prst="bentConnector3">
            <a:avLst>
              <a:gd name="adj1" fmla="val 50000"/>
            </a:avLst>
          </a:prstGeom>
          <a:ln w="15875" cap="rnd">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a:extLst>
              <a:ext uri="{FF2B5EF4-FFF2-40B4-BE49-F238E27FC236}">
                <a16:creationId xmlns:a16="http://schemas.microsoft.com/office/drawing/2014/main" id="{92AC30E1-BCEB-2F2E-64F0-814E4CF71342}"/>
              </a:ext>
            </a:extLst>
          </p:cNvPr>
          <p:cNvCxnSpPr>
            <a:cxnSpLocks/>
            <a:stCxn id="14" idx="0"/>
            <a:endCxn id="19" idx="1"/>
          </p:cNvCxnSpPr>
          <p:nvPr/>
        </p:nvCxnSpPr>
        <p:spPr>
          <a:xfrm rot="5400000" flipH="1" flipV="1">
            <a:off x="7001043" y="2673214"/>
            <a:ext cx="1243033" cy="843861"/>
          </a:xfrm>
          <a:prstGeom prst="bentConnector2">
            <a:avLst/>
          </a:prstGeom>
          <a:ln w="15875" cap="rnd">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a:extLst>
              <a:ext uri="{FF2B5EF4-FFF2-40B4-BE49-F238E27FC236}">
                <a16:creationId xmlns:a16="http://schemas.microsoft.com/office/drawing/2014/main" id="{59BB7E9C-A717-34DC-ACE1-00440F842624}"/>
              </a:ext>
            </a:extLst>
          </p:cNvPr>
          <p:cNvCxnSpPr>
            <a:cxnSpLocks/>
            <a:stCxn id="15" idx="4"/>
            <a:endCxn id="20" idx="1"/>
          </p:cNvCxnSpPr>
          <p:nvPr/>
        </p:nvCxnSpPr>
        <p:spPr>
          <a:xfrm rot="16200000" flipH="1">
            <a:off x="8170874" y="4204396"/>
            <a:ext cx="582913" cy="615944"/>
          </a:xfrm>
          <a:prstGeom prst="bentConnector2">
            <a:avLst/>
          </a:prstGeom>
          <a:ln w="15875" cap="rnd">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72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030099-FB9B-7EF6-571B-BAA1A1DD8F61}"/>
              </a:ext>
            </a:extLst>
          </p:cNvPr>
          <p:cNvSpPr txBox="1">
            <a:spLocks/>
          </p:cNvSpPr>
          <p:nvPr/>
        </p:nvSpPr>
        <p:spPr>
          <a:xfrm>
            <a:off x="450442" y="3442831"/>
            <a:ext cx="4574457" cy="475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1" i="0" kern="1200">
                <a:solidFill>
                  <a:srgbClr val="F8D21E"/>
                </a:solidFill>
                <a:effectLst>
                  <a:outerShdw blurRad="38100" dist="38100" dir="2700000" algn="tl">
                    <a:srgbClr val="000000">
                      <a:alpha val="43137"/>
                    </a:srgbClr>
                  </a:outerShdw>
                </a:effectLst>
                <a:latin typeface="Montserrat" pitchFamily="2" charset="77"/>
                <a:ea typeface="+mj-ea"/>
                <a:cs typeface="+mj-cs"/>
              </a:defRPr>
            </a:lvl1pPr>
          </a:lstStyle>
          <a:p>
            <a:r>
              <a:rPr lang="es-MX" sz="3600" b="0" dirty="0">
                <a:solidFill>
                  <a:schemeClr val="bg2"/>
                </a:solidFill>
              </a:rPr>
              <a:t>de subtemas</a:t>
            </a:r>
            <a:endParaRPr lang="es-GB" sz="3600" b="0" dirty="0">
              <a:solidFill>
                <a:schemeClr val="bg2"/>
              </a:solidFill>
            </a:endParaRPr>
          </a:p>
        </p:txBody>
      </p:sp>
      <p:sp>
        <p:nvSpPr>
          <p:cNvPr id="3" name="Subtítulo 2">
            <a:extLst>
              <a:ext uri="{FF2B5EF4-FFF2-40B4-BE49-F238E27FC236}">
                <a16:creationId xmlns:a16="http://schemas.microsoft.com/office/drawing/2014/main" id="{9B786635-6B22-0875-7FCA-88AF247C7ECD}"/>
              </a:ext>
            </a:extLst>
          </p:cNvPr>
          <p:cNvSpPr txBox="1">
            <a:spLocks/>
          </p:cNvSpPr>
          <p:nvPr/>
        </p:nvSpPr>
        <p:spPr>
          <a:xfrm>
            <a:off x="450442" y="2168769"/>
            <a:ext cx="6747528" cy="15120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bg2"/>
                </a:solidFill>
                <a:effectLst>
                  <a:outerShdw blurRad="38100" dist="38100" dir="2700000" algn="tl">
                    <a:srgbClr val="000000">
                      <a:alpha val="43137"/>
                    </a:srgbClr>
                  </a:outerShdw>
                </a:effectLst>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8000" dirty="0"/>
              <a:t>Separador</a:t>
            </a:r>
            <a:endParaRPr lang="es-GB" sz="8000" dirty="0"/>
          </a:p>
        </p:txBody>
      </p:sp>
    </p:spTree>
    <p:extLst>
      <p:ext uri="{BB962C8B-B14F-4D97-AF65-F5344CB8AC3E}">
        <p14:creationId xmlns:p14="http://schemas.microsoft.com/office/powerpoint/2010/main" val="199074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0EF6C-011D-9D60-B525-C0BDEA21F19E}"/>
              </a:ext>
            </a:extLst>
          </p:cNvPr>
          <p:cNvSpPr>
            <a:spLocks noGrp="1"/>
          </p:cNvSpPr>
          <p:nvPr>
            <p:ph type="title"/>
          </p:nvPr>
        </p:nvSpPr>
        <p:spPr/>
        <p:txBody>
          <a:bodyPr/>
          <a:lstStyle/>
          <a:p>
            <a:r>
              <a:rPr lang="es-GB" dirty="0"/>
              <a:t>Tabla 2</a:t>
            </a:r>
          </a:p>
        </p:txBody>
      </p:sp>
      <p:graphicFrame>
        <p:nvGraphicFramePr>
          <p:cNvPr id="4" name="Marcador de tabla 3">
            <a:extLst>
              <a:ext uri="{FF2B5EF4-FFF2-40B4-BE49-F238E27FC236}">
                <a16:creationId xmlns:a16="http://schemas.microsoft.com/office/drawing/2014/main" id="{4BCB64E1-0728-983E-7F22-02691C2E6C66}"/>
              </a:ext>
            </a:extLst>
          </p:cNvPr>
          <p:cNvGraphicFramePr>
            <a:graphicFrameLocks noGrp="1"/>
          </p:cNvGraphicFramePr>
          <p:nvPr>
            <p:ph type="tbl" sz="quarter" idx="10"/>
            <p:extLst>
              <p:ext uri="{D42A27DB-BD31-4B8C-83A1-F6EECF244321}">
                <p14:modId xmlns:p14="http://schemas.microsoft.com/office/powerpoint/2010/main" val="4005211840"/>
              </p:ext>
            </p:extLst>
          </p:nvPr>
        </p:nvGraphicFramePr>
        <p:xfrm>
          <a:off x="1224106" y="3266414"/>
          <a:ext cx="9562935" cy="1854200"/>
        </p:xfrm>
        <a:graphic>
          <a:graphicData uri="http://schemas.openxmlformats.org/drawingml/2006/table">
            <a:tbl>
              <a:tblPr firstRow="1" bandRow="1">
                <a:tableStyleId>{E929F9F4-4A8F-4326-A1B4-22849713DDAB}</a:tableStyleId>
              </a:tblPr>
              <a:tblGrid>
                <a:gridCol w="1912587">
                  <a:extLst>
                    <a:ext uri="{9D8B030D-6E8A-4147-A177-3AD203B41FA5}">
                      <a16:colId xmlns:a16="http://schemas.microsoft.com/office/drawing/2014/main" val="3128636932"/>
                    </a:ext>
                  </a:extLst>
                </a:gridCol>
                <a:gridCol w="1912587">
                  <a:extLst>
                    <a:ext uri="{9D8B030D-6E8A-4147-A177-3AD203B41FA5}">
                      <a16:colId xmlns:a16="http://schemas.microsoft.com/office/drawing/2014/main" val="2064890560"/>
                    </a:ext>
                  </a:extLst>
                </a:gridCol>
                <a:gridCol w="1912587">
                  <a:extLst>
                    <a:ext uri="{9D8B030D-6E8A-4147-A177-3AD203B41FA5}">
                      <a16:colId xmlns:a16="http://schemas.microsoft.com/office/drawing/2014/main" val="66523824"/>
                    </a:ext>
                  </a:extLst>
                </a:gridCol>
                <a:gridCol w="1912587">
                  <a:extLst>
                    <a:ext uri="{9D8B030D-6E8A-4147-A177-3AD203B41FA5}">
                      <a16:colId xmlns:a16="http://schemas.microsoft.com/office/drawing/2014/main" val="4040240703"/>
                    </a:ext>
                  </a:extLst>
                </a:gridCol>
                <a:gridCol w="1912587">
                  <a:extLst>
                    <a:ext uri="{9D8B030D-6E8A-4147-A177-3AD203B41FA5}">
                      <a16:colId xmlns:a16="http://schemas.microsoft.com/office/drawing/2014/main" val="2021221493"/>
                    </a:ext>
                  </a:extLst>
                </a:gridCol>
              </a:tblGrid>
              <a:tr h="370840">
                <a:tc>
                  <a:txBody>
                    <a:bodyPr/>
                    <a:lstStyle/>
                    <a:p>
                      <a:r>
                        <a:rPr lang="es-GB" dirty="0">
                          <a:solidFill>
                            <a:schemeClr val="bg2"/>
                          </a:solidFill>
                        </a:rPr>
                        <a:t>Número 1</a:t>
                      </a:r>
                      <a:endParaRPr lang="es-GB" dirty="0">
                        <a:solidFill>
                          <a:schemeClr val="bg2"/>
                        </a:solidFill>
                        <a:latin typeface="Montserrat" pitchFamily="2" charset="77"/>
                      </a:endParaRPr>
                    </a:p>
                  </a:txBody>
                  <a:tcPr>
                    <a:solidFill>
                      <a:srgbClr val="002060"/>
                    </a:solidFill>
                  </a:tcPr>
                </a:tc>
                <a:tc>
                  <a:txBody>
                    <a:bodyPr/>
                    <a:lstStyle/>
                    <a:p>
                      <a:r>
                        <a:rPr lang="es-GB" dirty="0">
                          <a:solidFill>
                            <a:schemeClr val="bg2"/>
                          </a:solidFill>
                        </a:rPr>
                        <a:t>Número 2</a:t>
                      </a:r>
                      <a:endParaRPr lang="es-GB" dirty="0">
                        <a:solidFill>
                          <a:schemeClr val="bg2"/>
                        </a:solidFill>
                        <a:latin typeface="Montserrat" pitchFamily="2" charset="77"/>
                      </a:endParaRPr>
                    </a:p>
                  </a:txBody>
                  <a:tcPr>
                    <a:solidFill>
                      <a:srgbClr val="002060"/>
                    </a:solidFill>
                  </a:tcPr>
                </a:tc>
                <a:tc>
                  <a:txBody>
                    <a:bodyPr/>
                    <a:lstStyle/>
                    <a:p>
                      <a:r>
                        <a:rPr lang="es-GB" dirty="0">
                          <a:solidFill>
                            <a:schemeClr val="bg2"/>
                          </a:solidFill>
                        </a:rPr>
                        <a:t>Número 3</a:t>
                      </a:r>
                      <a:endParaRPr lang="es-GB" dirty="0">
                        <a:solidFill>
                          <a:schemeClr val="bg2"/>
                        </a:solidFill>
                        <a:latin typeface="Montserrat" pitchFamily="2" charset="77"/>
                      </a:endParaRPr>
                    </a:p>
                  </a:txBody>
                  <a:tcPr>
                    <a:solidFill>
                      <a:srgbClr val="002060"/>
                    </a:solidFill>
                  </a:tcPr>
                </a:tc>
                <a:tc>
                  <a:txBody>
                    <a:bodyPr/>
                    <a:lstStyle/>
                    <a:p>
                      <a:r>
                        <a:rPr lang="es-GB" dirty="0">
                          <a:solidFill>
                            <a:schemeClr val="bg2"/>
                          </a:solidFill>
                        </a:rPr>
                        <a:t>Número 4</a:t>
                      </a:r>
                      <a:endParaRPr lang="es-GB" dirty="0">
                        <a:solidFill>
                          <a:schemeClr val="bg2"/>
                        </a:solidFill>
                        <a:latin typeface="Montserrat" pitchFamily="2" charset="77"/>
                      </a:endParaRPr>
                    </a:p>
                  </a:txBody>
                  <a:tcPr>
                    <a:solidFill>
                      <a:srgbClr val="002060"/>
                    </a:solidFill>
                  </a:tcPr>
                </a:tc>
                <a:tc>
                  <a:txBody>
                    <a:bodyPr/>
                    <a:lstStyle/>
                    <a:p>
                      <a:r>
                        <a:rPr lang="es-GB" dirty="0">
                          <a:solidFill>
                            <a:schemeClr val="bg2"/>
                          </a:solidFill>
                        </a:rPr>
                        <a:t>Número 5</a:t>
                      </a:r>
                      <a:endParaRPr lang="es-GB" dirty="0">
                        <a:solidFill>
                          <a:schemeClr val="bg2"/>
                        </a:solidFill>
                        <a:latin typeface="Montserrat" pitchFamily="2" charset="77"/>
                      </a:endParaRPr>
                    </a:p>
                  </a:txBody>
                  <a:tcPr>
                    <a:solidFill>
                      <a:srgbClr val="002060"/>
                    </a:solidFill>
                  </a:tcPr>
                </a:tc>
                <a:extLst>
                  <a:ext uri="{0D108BD9-81ED-4DB2-BD59-A6C34878D82A}">
                    <a16:rowId xmlns:a16="http://schemas.microsoft.com/office/drawing/2014/main" val="910874441"/>
                  </a:ext>
                </a:extLst>
              </a:tr>
              <a:tr h="370840">
                <a:tc>
                  <a:txBody>
                    <a:bodyPr/>
                    <a:lstStyle/>
                    <a:p>
                      <a:r>
                        <a:rPr lang="es-GB" dirty="0"/>
                        <a:t>Uno</a:t>
                      </a:r>
                      <a:endParaRPr lang="es-GB" dirty="0">
                        <a:latin typeface="Montserrat" pitchFamily="2" charset="77"/>
                      </a:endParaRPr>
                    </a:p>
                  </a:txBody>
                  <a:tcPr/>
                </a:tc>
                <a:tc>
                  <a:txBody>
                    <a:bodyPr/>
                    <a:lstStyle/>
                    <a:p>
                      <a:r>
                        <a:rPr lang="es-GB" dirty="0"/>
                        <a:t>Dos</a:t>
                      </a:r>
                      <a:endParaRPr lang="es-GB" dirty="0">
                        <a:latin typeface="Montserrat" pitchFamily="2" charset="77"/>
                      </a:endParaRPr>
                    </a:p>
                  </a:txBody>
                  <a:tcPr/>
                </a:tc>
                <a:tc>
                  <a:txBody>
                    <a:bodyPr/>
                    <a:lstStyle/>
                    <a:p>
                      <a:r>
                        <a:rPr lang="es-GB" dirty="0"/>
                        <a:t>Tres</a:t>
                      </a:r>
                      <a:endParaRPr lang="es-GB" dirty="0">
                        <a:latin typeface="Montserrat" pitchFamily="2" charset="77"/>
                      </a:endParaRPr>
                    </a:p>
                  </a:txBody>
                  <a:tcPr/>
                </a:tc>
                <a:tc>
                  <a:txBody>
                    <a:bodyPr/>
                    <a:lstStyle/>
                    <a:p>
                      <a:r>
                        <a:rPr lang="es-GB" dirty="0"/>
                        <a:t>Cuatro</a:t>
                      </a:r>
                      <a:endParaRPr lang="es-GB" dirty="0">
                        <a:latin typeface="Montserrat" pitchFamily="2" charset="77"/>
                      </a:endParaRPr>
                    </a:p>
                  </a:txBody>
                  <a:tcPr/>
                </a:tc>
                <a:tc>
                  <a:txBody>
                    <a:bodyPr/>
                    <a:lstStyle/>
                    <a:p>
                      <a:r>
                        <a:rPr lang="es-GB" dirty="0"/>
                        <a:t>Cinco</a:t>
                      </a:r>
                      <a:endParaRPr lang="es-GB" dirty="0">
                        <a:latin typeface="Montserrat" pitchFamily="2" charset="77"/>
                      </a:endParaRPr>
                    </a:p>
                  </a:txBody>
                  <a:tcPr/>
                </a:tc>
                <a:extLst>
                  <a:ext uri="{0D108BD9-81ED-4DB2-BD59-A6C34878D82A}">
                    <a16:rowId xmlns:a16="http://schemas.microsoft.com/office/drawing/2014/main" val="744436425"/>
                  </a:ext>
                </a:extLst>
              </a:tr>
              <a:tr h="370840">
                <a:tc>
                  <a:txBody>
                    <a:bodyPr/>
                    <a:lstStyle/>
                    <a:p>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extLst>
                  <a:ext uri="{0D108BD9-81ED-4DB2-BD59-A6C34878D82A}">
                    <a16:rowId xmlns:a16="http://schemas.microsoft.com/office/drawing/2014/main" val="1864049186"/>
                  </a:ext>
                </a:extLst>
              </a:tr>
              <a:tr h="370840">
                <a:tc>
                  <a:txBody>
                    <a:bodyPr/>
                    <a:lstStyle/>
                    <a:p>
                      <a:r>
                        <a:rPr lang="es-GB" dirty="0"/>
                        <a:t>Uno</a:t>
                      </a:r>
                      <a:endParaRPr lang="es-GB" dirty="0">
                        <a:latin typeface="Montserrat" pitchFamily="2" charset="77"/>
                      </a:endParaRPr>
                    </a:p>
                  </a:txBody>
                  <a:tcPr/>
                </a:tc>
                <a:tc>
                  <a:txBody>
                    <a:bodyPr/>
                    <a:lstStyle/>
                    <a:p>
                      <a:r>
                        <a:rPr lang="es-GB" dirty="0"/>
                        <a:t>Dos</a:t>
                      </a:r>
                      <a:endParaRPr lang="es-GB" dirty="0">
                        <a:latin typeface="Montserrat" pitchFamily="2" charset="77"/>
                      </a:endParaRPr>
                    </a:p>
                  </a:txBody>
                  <a:tcPr/>
                </a:tc>
                <a:tc>
                  <a:txBody>
                    <a:bodyPr/>
                    <a:lstStyle/>
                    <a:p>
                      <a:r>
                        <a:rPr lang="es-GB" dirty="0"/>
                        <a:t>Tres</a:t>
                      </a:r>
                      <a:endParaRPr lang="es-GB" dirty="0">
                        <a:latin typeface="Montserrat" pitchFamily="2" charset="77"/>
                      </a:endParaRPr>
                    </a:p>
                  </a:txBody>
                  <a:tcPr/>
                </a:tc>
                <a:tc>
                  <a:txBody>
                    <a:bodyPr/>
                    <a:lstStyle/>
                    <a:p>
                      <a:r>
                        <a:rPr lang="es-GB" dirty="0"/>
                        <a:t>Cuatro</a:t>
                      </a:r>
                      <a:endParaRPr lang="es-GB" dirty="0">
                        <a:latin typeface="Montserrat" pitchFamily="2" charset="77"/>
                      </a:endParaRPr>
                    </a:p>
                  </a:txBody>
                  <a:tcPr/>
                </a:tc>
                <a:tc>
                  <a:txBody>
                    <a:bodyPr/>
                    <a:lstStyle/>
                    <a:p>
                      <a:r>
                        <a:rPr lang="es-GB" dirty="0"/>
                        <a:t>Cinco</a:t>
                      </a:r>
                      <a:endParaRPr lang="es-GB" dirty="0">
                        <a:latin typeface="Montserrat" pitchFamily="2" charset="77"/>
                      </a:endParaRPr>
                    </a:p>
                  </a:txBody>
                  <a:tcPr/>
                </a:tc>
                <a:extLst>
                  <a:ext uri="{0D108BD9-81ED-4DB2-BD59-A6C34878D82A}">
                    <a16:rowId xmlns:a16="http://schemas.microsoft.com/office/drawing/2014/main" val="3730887492"/>
                  </a:ext>
                </a:extLst>
              </a:tr>
              <a:tr h="370840">
                <a:tc>
                  <a:txBody>
                    <a:bodyPr/>
                    <a:lstStyle/>
                    <a:p>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Más info</a:t>
                      </a:r>
                      <a:endParaRPr lang="es-GB" dirty="0">
                        <a:latin typeface="Montserrat" pitchFamily="2" charset="77"/>
                      </a:endParaRPr>
                    </a:p>
                  </a:txBody>
                  <a:tcPr/>
                </a:tc>
                <a:extLst>
                  <a:ext uri="{0D108BD9-81ED-4DB2-BD59-A6C34878D82A}">
                    <a16:rowId xmlns:a16="http://schemas.microsoft.com/office/drawing/2014/main" val="3097529938"/>
                  </a:ext>
                </a:extLst>
              </a:tr>
            </a:tbl>
          </a:graphicData>
        </a:graphic>
      </p:graphicFrame>
      <p:sp>
        <p:nvSpPr>
          <p:cNvPr id="5" name="Marcador de contenido 2">
            <a:extLst>
              <a:ext uri="{FF2B5EF4-FFF2-40B4-BE49-F238E27FC236}">
                <a16:creationId xmlns:a16="http://schemas.microsoft.com/office/drawing/2014/main" id="{5DBB29C7-D08C-EA08-9FF0-109FEE92440A}"/>
              </a:ext>
            </a:extLst>
          </p:cNvPr>
          <p:cNvSpPr txBox="1">
            <a:spLocks/>
          </p:cNvSpPr>
          <p:nvPr/>
        </p:nvSpPr>
        <p:spPr>
          <a:xfrm>
            <a:off x="426937" y="1722184"/>
            <a:ext cx="9694606" cy="889175"/>
          </a:xfrm>
          <a:prstGeom prst="rect">
            <a:avLst/>
          </a:prstGeom>
        </p:spPr>
        <p:txBody>
          <a:bodyPr>
            <a:normAutofit/>
          </a:bodyPr>
          <a:lstStyle>
            <a:lvl1pPr marL="228600" indent="-228600" algn="l" defTabSz="914400" rtl="0" eaLnBrk="1" latinLnBrk="0" hangingPunct="1">
              <a:lnSpc>
                <a:spcPct val="90000"/>
              </a:lnSpc>
              <a:spcBef>
                <a:spcPts val="1000"/>
              </a:spcBef>
              <a:buClr>
                <a:srgbClr val="F8D21E"/>
              </a:buClr>
              <a:buFont typeface="Courier New" panose="02070309020205020404" pitchFamily="49" charset="0"/>
              <a:buChar char="o"/>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F8D21E"/>
              </a:buClr>
              <a:buFont typeface="Courier New" panose="02070309020205020404" pitchFamily="49" charset="0"/>
              <a:buChar char="o"/>
              <a:defRPr sz="20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F8D21E"/>
              </a:buClr>
              <a:buFont typeface="Courier New" panose="02070309020205020404" pitchFamily="49" charset="0"/>
              <a:buChar char="o"/>
              <a:defRPr sz="18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F8D21E"/>
              </a:buClr>
              <a:buFont typeface="Courier New" panose="02070309020205020404" pitchFamily="49" charset="0"/>
              <a:buChar char="o"/>
              <a:defRPr sz="16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F8D21E"/>
              </a:buClr>
              <a:buFont typeface="Courier New" panose="02070309020205020404" pitchFamily="49" charset="0"/>
              <a:buChar char="o"/>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600" dirty="0"/>
              <a:t>Lorem ipsum dolor sit amet, consectetur adipiscing elit. Integer vehicula lacus et mauris iaculis, sed vestibulum tortor placerat. Proin ut ante dictum, mattis eros eget, feugiat sapien.</a:t>
            </a:r>
            <a:endParaRPr lang="es-GB" sz="1600" dirty="0"/>
          </a:p>
        </p:txBody>
      </p:sp>
      <p:pic>
        <p:nvPicPr>
          <p:cNvPr id="3" name="Gráfico 2">
            <a:extLst>
              <a:ext uri="{FF2B5EF4-FFF2-40B4-BE49-F238E27FC236}">
                <a16:creationId xmlns:a16="http://schemas.microsoft.com/office/drawing/2014/main" id="{A1153BD6-973F-B393-9B5E-C61F0CF8A2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4775" y="2611359"/>
            <a:ext cx="497840" cy="492760"/>
          </a:xfrm>
          <a:prstGeom prst="rect">
            <a:avLst/>
          </a:prstGeom>
        </p:spPr>
      </p:pic>
      <p:pic>
        <p:nvPicPr>
          <p:cNvPr id="6" name="Gráfico 5">
            <a:extLst>
              <a:ext uri="{FF2B5EF4-FFF2-40B4-BE49-F238E27FC236}">
                <a16:creationId xmlns:a16="http://schemas.microsoft.com/office/drawing/2014/main" id="{034FF8FA-F724-98FE-D079-8F1D68FCB9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4186" y="2611359"/>
            <a:ext cx="574040" cy="566420"/>
          </a:xfrm>
          <a:prstGeom prst="rect">
            <a:avLst/>
          </a:prstGeom>
        </p:spPr>
      </p:pic>
      <p:pic>
        <p:nvPicPr>
          <p:cNvPr id="7" name="Gráfico 6">
            <a:extLst>
              <a:ext uri="{FF2B5EF4-FFF2-40B4-BE49-F238E27FC236}">
                <a16:creationId xmlns:a16="http://schemas.microsoft.com/office/drawing/2014/main" id="{13052D69-BDA4-213C-10E9-5EA6BBB96F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5389" y="2611359"/>
            <a:ext cx="480060" cy="477520"/>
          </a:xfrm>
          <a:prstGeom prst="rect">
            <a:avLst/>
          </a:prstGeom>
        </p:spPr>
      </p:pic>
      <p:pic>
        <p:nvPicPr>
          <p:cNvPr id="8" name="Gráfico 7">
            <a:extLst>
              <a:ext uri="{FF2B5EF4-FFF2-40B4-BE49-F238E27FC236}">
                <a16:creationId xmlns:a16="http://schemas.microsoft.com/office/drawing/2014/main" id="{ED81B862-BD17-25B7-A803-4406B2C2F1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1352" y="2611359"/>
            <a:ext cx="495300" cy="487680"/>
          </a:xfrm>
          <a:prstGeom prst="rect">
            <a:avLst/>
          </a:prstGeom>
        </p:spPr>
      </p:pic>
      <p:pic>
        <p:nvPicPr>
          <p:cNvPr id="9" name="Gráfico 8">
            <a:extLst>
              <a:ext uri="{FF2B5EF4-FFF2-40B4-BE49-F238E27FC236}">
                <a16:creationId xmlns:a16="http://schemas.microsoft.com/office/drawing/2014/main" id="{F1CD58C8-3591-4250-6800-BD0CF0BA4E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86963" y="2611359"/>
            <a:ext cx="495300" cy="487680"/>
          </a:xfrm>
          <a:prstGeom prst="rect">
            <a:avLst/>
          </a:prstGeom>
        </p:spPr>
      </p:pic>
    </p:spTree>
    <p:extLst>
      <p:ext uri="{BB962C8B-B14F-4D97-AF65-F5344CB8AC3E}">
        <p14:creationId xmlns:p14="http://schemas.microsoft.com/office/powerpoint/2010/main" val="100712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C1EA8-499B-36A7-3DB8-58FAFB1858D9}"/>
              </a:ext>
            </a:extLst>
          </p:cNvPr>
          <p:cNvSpPr>
            <a:spLocks noGrp="1"/>
          </p:cNvSpPr>
          <p:nvPr>
            <p:ph type="title"/>
          </p:nvPr>
        </p:nvSpPr>
        <p:spPr/>
        <p:txBody>
          <a:bodyPr/>
          <a:lstStyle/>
          <a:p>
            <a:r>
              <a:rPr lang="es-GB" dirty="0"/>
              <a:t>Gráfico 1</a:t>
            </a:r>
          </a:p>
        </p:txBody>
      </p:sp>
      <p:sp>
        <p:nvSpPr>
          <p:cNvPr id="4" name="Marcador de contenido 3">
            <a:extLst>
              <a:ext uri="{FF2B5EF4-FFF2-40B4-BE49-F238E27FC236}">
                <a16:creationId xmlns:a16="http://schemas.microsoft.com/office/drawing/2014/main" id="{560A6880-E720-43F4-7612-A23B027F15ED}"/>
              </a:ext>
            </a:extLst>
          </p:cNvPr>
          <p:cNvSpPr>
            <a:spLocks noGrp="1"/>
          </p:cNvSpPr>
          <p:nvPr>
            <p:ph idx="1"/>
          </p:nvPr>
        </p:nvSpPr>
        <p:spPr>
          <a:xfrm>
            <a:off x="458580" y="3429000"/>
            <a:ext cx="4034971" cy="2757940"/>
          </a:xfrm>
        </p:spPr>
        <p:txBody>
          <a:bodyPr/>
          <a:lstStyle/>
          <a:p>
            <a:pPr lvl="0" algn="l" fontAlgn="b"/>
            <a:r>
              <a:rPr lang="es-MX" sz="1600" b="0" i="0" dirty="0">
                <a:solidFill>
                  <a:schemeClr val="tx1"/>
                </a:solidFill>
                <a:effectLst/>
                <a:latin typeface="Montserrat" pitchFamily="2" charset="77"/>
              </a:rPr>
              <a:t>Lorem ipsum dolor sit amet, consectetur adipiscing elit. Integer vehicula lacus et mauris iaculis, sed vestibulum tortor placerat. Proin ut ante dictum, mattis eros eget, feugiat sapien.</a:t>
            </a:r>
            <a:endParaRPr lang="es-CO" sz="1600" b="1" i="0" u="none" strike="noStrike" dirty="0">
              <a:solidFill>
                <a:schemeClr val="tx1"/>
              </a:solidFill>
              <a:effectLst/>
              <a:latin typeface="Montserrat" pitchFamily="2" charset="77"/>
            </a:endParaRPr>
          </a:p>
        </p:txBody>
      </p:sp>
      <p:graphicFrame>
        <p:nvGraphicFramePr>
          <p:cNvPr id="6" name="Marcador de gráfico 5">
            <a:extLst>
              <a:ext uri="{FF2B5EF4-FFF2-40B4-BE49-F238E27FC236}">
                <a16:creationId xmlns:a16="http://schemas.microsoft.com/office/drawing/2014/main" id="{B7B42143-2249-FE3E-17AA-E529B9E3013D}"/>
              </a:ext>
            </a:extLst>
          </p:cNvPr>
          <p:cNvGraphicFramePr>
            <a:graphicFrameLocks noGrp="1"/>
          </p:cNvGraphicFramePr>
          <p:nvPr>
            <p:ph type="chart" sz="quarter" idx="10"/>
            <p:extLst>
              <p:ext uri="{D42A27DB-BD31-4B8C-83A1-F6EECF244321}">
                <p14:modId xmlns:p14="http://schemas.microsoft.com/office/powerpoint/2010/main" val="667816796"/>
              </p:ext>
            </p:extLst>
          </p:nvPr>
        </p:nvGraphicFramePr>
        <p:xfrm>
          <a:off x="6331806" y="1284287"/>
          <a:ext cx="4324350" cy="4289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4135562"/>
      </p:ext>
    </p:extLst>
  </p:cSld>
  <p:clrMapOvr>
    <a:masterClrMapping/>
  </p:clrMapOvr>
</p:sld>
</file>

<file path=ppt/theme/theme1.xml><?xml version="1.0" encoding="utf-8"?>
<a:theme xmlns:a="http://schemas.openxmlformats.org/drawingml/2006/main" name="Tema de Office">
  <a:themeElements>
    <a:clrScheme name="CES">
      <a:dk1>
        <a:srgbClr val="203248"/>
      </a:dk1>
      <a:lt1>
        <a:srgbClr val="393939"/>
      </a:lt1>
      <a:dk2>
        <a:srgbClr val="FEFCFF"/>
      </a:dk2>
      <a:lt2>
        <a:srgbClr val="404040"/>
      </a:lt2>
      <a:accent1>
        <a:srgbClr val="12206E"/>
      </a:accent1>
      <a:accent2>
        <a:srgbClr val="666C6D"/>
      </a:accent2>
      <a:accent3>
        <a:srgbClr val="A5A5A5"/>
      </a:accent3>
      <a:accent4>
        <a:srgbClr val="F7F9FF"/>
      </a:accent4>
      <a:accent5>
        <a:srgbClr val="2818D8"/>
      </a:accent5>
      <a:accent6>
        <a:srgbClr val="FCFCFF"/>
      </a:accent6>
      <a:hlink>
        <a:srgbClr val="0075E8"/>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1120</TotalTime>
  <Words>898</Words>
  <Application>Microsoft Macintosh PowerPoint</Application>
  <PresentationFormat>Panorámica</PresentationFormat>
  <Paragraphs>97</Paragraphs>
  <Slides>13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Arial</vt:lpstr>
      <vt:lpstr>Calibri</vt:lpstr>
      <vt:lpstr>Courier New</vt:lpstr>
      <vt:lpstr>Montserrat</vt:lpstr>
      <vt:lpstr>Montserrat Black</vt:lpstr>
      <vt:lpstr>Montserrat ExtraBold</vt:lpstr>
      <vt:lpstr>Montserrat Medium</vt:lpstr>
      <vt:lpstr>Tema de Office</vt:lpstr>
      <vt:lpstr>Presentación de PowerPoint</vt:lpstr>
      <vt:lpstr>Título de ejemplo</vt:lpstr>
      <vt:lpstr>Presentación de PowerPoint</vt:lpstr>
      <vt:lpstr>Presentación de PowerPoint</vt:lpstr>
      <vt:lpstr>Módelo infografía 1</vt:lpstr>
      <vt:lpstr>Módelo infografía 2</vt:lpstr>
      <vt:lpstr>Presentación de PowerPoint</vt:lpstr>
      <vt:lpstr>Tabla 2</vt:lpstr>
      <vt:lpstr>Gráfico 1</vt:lpstr>
      <vt:lpstr>Gráfico 2</vt:lpstr>
      <vt:lpstr>Gráfico 2</vt:lpstr>
      <vt:lpstr>Conjunto de íconos</vt:lpstr>
      <vt:lpstr>Conjunto de íconos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Cristina Velasquez Giraldo</dc:creator>
  <cp:lastModifiedBy>Isabel Cristina Velasquez Giraldo</cp:lastModifiedBy>
  <cp:revision>13</cp:revision>
  <dcterms:created xsi:type="dcterms:W3CDTF">2023-07-20T13:51:12Z</dcterms:created>
  <dcterms:modified xsi:type="dcterms:W3CDTF">2024-07-11T07:13:14Z</dcterms:modified>
</cp:coreProperties>
</file>